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header3.xml" ContentType="application/vnd.openxmlformats-officedocument.wordprocessingml.header+xml"/>
  <Override PartName="/word/footer2.xml" ContentType="application/vnd.openxmlformats-officedocument.wordprocessingml.footer+xml"/>
  <Override PartName="/word/footer1.xml" ContentType="application/vnd.openxmlformats-officedocument.wordprocessingml.footer+xml"/>
  <Override PartName="/word/footer3.xml" ContentType="application/vnd.openxmlformats-officedocument.wordprocessingml.footer+xml"/>
  <Override PartName="/word/header2.xml" ContentType="application/vnd.openxmlformats-officedocument.wordprocessingml.header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4.xml" ContentType="application/vnd.openxmlformats-officedocument.wordprocessingml.head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word/styles.xml" ContentType="application/vnd.openxmlformats-officedocument.wordprocessingml.styles+xml"/>
  <Override PartName="/word/numbering.xml" ContentType="application/vnd.openxmlformats-officedocument.wordprocessingml.numbering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28F0D7F9" w14:textId="77777777" w:rsidR="0052035B" w:rsidRDefault="00854410" w:rsidP="00530657">
      <w:pPr>
        <w:spacing w:after="0"/>
        <w:ind w:left="-960"/>
        <w:jc w:val="center"/>
      </w:pPr>
      <w:r>
        <w:rPr>
          <w:noProof/>
          <w:lang w:eastAsia="da-DK"/>
        </w:rPr>
        <mc:AlternateContent>
          <mc:Choice Requires="wpg">
            <w:drawing>
              <wp:anchor distT="0" distB="0" distL="114300" distR="114300" simplePos="0" relativeHeight="251659264" behindDoc="0" locked="0" layoutInCell="1" allowOverlap="1" wp14:anchorId="2BD507E4" wp14:editId="269C7E79">
                <wp:simplePos x="0" y="0"/>
                <wp:positionH relativeFrom="page">
                  <wp:posOffset>0</wp:posOffset>
                </wp:positionH>
                <wp:positionV relativeFrom="page">
                  <wp:posOffset>152400</wp:posOffset>
                </wp:positionV>
                <wp:extent cx="7555759" cy="9253220"/>
                <wp:effectExtent l="0" t="0" r="7620" b="5080"/>
                <wp:wrapTopAndBottom/>
                <wp:docPr id="33" name="Group 676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7555759" cy="9253220"/>
                          <a:chOff x="0" y="0"/>
                          <a:chExt cx="7555992" cy="9253740"/>
                        </a:xfrm>
                      </wpg:grpSpPr>
                      <pic:pic xmlns:pic="http://schemas.openxmlformats.org/drawingml/2006/picture">
                        <pic:nvPicPr>
                          <pic:cNvPr id="34" name="Picture 7"/>
                          <pic:cNvPicPr/>
                        </pic:nvPicPr>
                        <pic:blipFill>
                          <a:blip r:embed="rId8"/>
                          <a:stretch>
                            <a:fillRect/>
                          </a:stretch>
                        </pic:blipFill>
                        <pic:spPr>
                          <a:xfrm>
                            <a:off x="0" y="813848"/>
                            <a:ext cx="6672071" cy="890016"/>
                          </a:xfrm>
                          <a:prstGeom prst="rect">
                            <a:avLst/>
                          </a:prstGeom>
                        </pic:spPr>
                      </pic:pic>
                      <pic:pic xmlns:pic="http://schemas.openxmlformats.org/drawingml/2006/picture">
                        <pic:nvPicPr>
                          <pic:cNvPr id="35" name="Picture 9"/>
                          <pic:cNvPicPr/>
                        </pic:nvPicPr>
                        <pic:blipFill>
                          <a:blip r:embed="rId9"/>
                          <a:stretch>
                            <a:fillRect/>
                          </a:stretch>
                        </pic:blipFill>
                        <pic:spPr>
                          <a:xfrm>
                            <a:off x="0" y="1703863"/>
                            <a:ext cx="6672071" cy="890016"/>
                          </a:xfrm>
                          <a:prstGeom prst="rect">
                            <a:avLst/>
                          </a:prstGeom>
                        </pic:spPr>
                      </pic:pic>
                      <pic:pic xmlns:pic="http://schemas.openxmlformats.org/drawingml/2006/picture">
                        <pic:nvPicPr>
                          <pic:cNvPr id="36" name="Picture 11"/>
                          <pic:cNvPicPr/>
                        </pic:nvPicPr>
                        <pic:blipFill>
                          <a:blip r:embed="rId10"/>
                          <a:stretch>
                            <a:fillRect/>
                          </a:stretch>
                        </pic:blipFill>
                        <pic:spPr>
                          <a:xfrm>
                            <a:off x="6665976" y="816895"/>
                            <a:ext cx="890016" cy="4876800"/>
                          </a:xfrm>
                          <a:prstGeom prst="rect">
                            <a:avLst/>
                          </a:prstGeom>
                        </pic:spPr>
                      </pic:pic>
                      <pic:pic xmlns:pic="http://schemas.openxmlformats.org/drawingml/2006/picture">
                        <pic:nvPicPr>
                          <pic:cNvPr id="37" name="Picture 13"/>
                          <pic:cNvPicPr/>
                        </pic:nvPicPr>
                        <pic:blipFill>
                          <a:blip r:embed="rId11"/>
                          <a:stretch>
                            <a:fillRect/>
                          </a:stretch>
                        </pic:blipFill>
                        <pic:spPr>
                          <a:xfrm>
                            <a:off x="0" y="2584735"/>
                            <a:ext cx="7555991" cy="1109472"/>
                          </a:xfrm>
                          <a:prstGeom prst="rect">
                            <a:avLst/>
                          </a:prstGeom>
                        </pic:spPr>
                      </pic:pic>
                      <pic:pic xmlns:pic="http://schemas.openxmlformats.org/drawingml/2006/picture">
                        <pic:nvPicPr>
                          <pic:cNvPr id="38" name="Picture 15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3694207"/>
                            <a:ext cx="7555991" cy="1109472"/>
                          </a:xfrm>
                          <a:prstGeom prst="rect">
                            <a:avLst/>
                          </a:prstGeom>
                        </pic:spPr>
                      </pic:pic>
                      <pic:pic xmlns:pic="http://schemas.openxmlformats.org/drawingml/2006/picture">
                        <pic:nvPicPr>
                          <pic:cNvPr id="39" name="Picture 17"/>
                          <pic:cNvPicPr/>
                        </pic:nvPicPr>
                        <pic:blipFill>
                          <a:blip r:embed="rId13"/>
                          <a:stretch>
                            <a:fillRect/>
                          </a:stretch>
                        </pic:blipFill>
                        <pic:spPr>
                          <a:xfrm>
                            <a:off x="0" y="4803680"/>
                            <a:ext cx="7555991" cy="1109472"/>
                          </a:xfrm>
                          <a:prstGeom prst="rect">
                            <a:avLst/>
                          </a:prstGeom>
                        </pic:spPr>
                      </pic:pic>
                      <pic:pic xmlns:pic="http://schemas.openxmlformats.org/drawingml/2006/picture">
                        <pic:nvPicPr>
                          <pic:cNvPr id="40" name="Picture 19"/>
                          <pic:cNvPicPr/>
                        </pic:nvPicPr>
                        <pic:blipFill>
                          <a:blip r:embed="rId14"/>
                          <a:stretch>
                            <a:fillRect/>
                          </a:stretch>
                        </pic:blipFill>
                        <pic:spPr>
                          <a:xfrm>
                            <a:off x="0" y="5913151"/>
                            <a:ext cx="7555991" cy="1109472"/>
                          </a:xfrm>
                          <a:prstGeom prst="rect">
                            <a:avLst/>
                          </a:prstGeom>
                        </pic:spPr>
                      </pic:pic>
                      <pic:pic xmlns:pic="http://schemas.openxmlformats.org/drawingml/2006/picture">
                        <pic:nvPicPr>
                          <pic:cNvPr id="41" name="Picture 21"/>
                          <pic:cNvPicPr/>
                        </pic:nvPicPr>
                        <pic:blipFill>
                          <a:blip r:embed="rId15"/>
                          <a:stretch>
                            <a:fillRect/>
                          </a:stretch>
                        </pic:blipFill>
                        <pic:spPr>
                          <a:xfrm>
                            <a:off x="0" y="7022608"/>
                            <a:ext cx="7555991" cy="1109472"/>
                          </a:xfrm>
                          <a:prstGeom prst="rect">
                            <a:avLst/>
                          </a:prstGeom>
                        </pic:spPr>
                      </pic:pic>
                      <pic:pic xmlns:pic="http://schemas.openxmlformats.org/drawingml/2006/picture">
                        <pic:nvPicPr>
                          <pic:cNvPr id="42" name="Picture 23"/>
                          <pic:cNvPicPr/>
                        </pic:nvPicPr>
                        <pic:blipFill>
                          <a:blip r:embed="rId16"/>
                          <a:stretch>
                            <a:fillRect/>
                          </a:stretch>
                        </pic:blipFill>
                        <pic:spPr>
                          <a:xfrm>
                            <a:off x="0" y="8132080"/>
                            <a:ext cx="7555991" cy="1106424"/>
                          </a:xfrm>
                          <a:prstGeom prst="rect">
                            <a:avLst/>
                          </a:prstGeom>
                        </pic:spPr>
                      </pic:pic>
                      <wps:wsp>
                        <wps:cNvPr id="43" name="Shape 806"/>
                        <wps:cNvSpPr/>
                        <wps:spPr>
                          <a:xfrm>
                            <a:off x="3048" y="9238500"/>
                            <a:ext cx="7552944" cy="15240"/>
                          </a:xfrm>
                          <a:custGeom>
                            <a:avLst/>
                            <a:gdLst/>
                            <a:ahLst/>
                            <a:cxnLst/>
                            <a:rect l="0" t="0" r="0" b="0"/>
                            <a:pathLst>
                              <a:path w="7552944" h="15240">
                                <a:moveTo>
                                  <a:pt x="0" y="0"/>
                                </a:moveTo>
                                <a:lnTo>
                                  <a:pt x="7552944" y="0"/>
                                </a:lnTo>
                                <a:lnTo>
                                  <a:pt x="7552944" y="15240"/>
                                </a:lnTo>
                                <a:lnTo>
                                  <a:pt x="0" y="15240"/>
                                </a:lnTo>
                                <a:lnTo>
                                  <a:pt x="0" y="0"/>
                                </a:lnTo>
                              </a:path>
                            </a:pathLst>
                          </a:custGeom>
                          <a:ln w="0" cap="flat">
                            <a:miter lim="127000"/>
                          </a:ln>
                        </wps:spPr>
                        <wps:style>
                          <a:lnRef idx="0">
                            <a:srgbClr val="000000">
                              <a:alpha val="0"/>
                            </a:srgbClr>
                          </a:lnRef>
                          <a:fillRef idx="1">
                            <a:srgbClr val="806854"/>
                          </a:fillRef>
                          <a:effectRef idx="0">
                            <a:scrgbClr r="0" g="0" b="0"/>
                          </a:effectRef>
                          <a:fontRef idx="none"/>
                        </wps:style>
                        <wps:bodyPr/>
                      </wps:wsp>
                      <pic:pic xmlns:pic="http://schemas.openxmlformats.org/drawingml/2006/picture">
                        <pic:nvPicPr>
                          <pic:cNvPr id="44" name="Picture 26"/>
                          <pic:cNvPicPr/>
                        </pic:nvPicPr>
                        <pic:blipFill>
                          <a:blip r:embed="rId17"/>
                          <a:stretch>
                            <a:fillRect/>
                          </a:stretch>
                        </pic:blipFill>
                        <pic:spPr>
                          <a:xfrm>
                            <a:off x="0" y="7266448"/>
                            <a:ext cx="7235952" cy="984504"/>
                          </a:xfrm>
                          <a:prstGeom prst="rect">
                            <a:avLst/>
                          </a:prstGeom>
                        </pic:spPr>
                      </pic:pic>
                      <pic:pic xmlns:pic="http://schemas.openxmlformats.org/drawingml/2006/picture">
                        <pic:nvPicPr>
                          <pic:cNvPr id="45" name="Picture 28"/>
                          <pic:cNvPicPr/>
                        </pic:nvPicPr>
                        <pic:blipFill>
                          <a:blip r:embed="rId18"/>
                          <a:stretch>
                            <a:fillRect/>
                          </a:stretch>
                        </pic:blipFill>
                        <pic:spPr>
                          <a:xfrm>
                            <a:off x="0" y="8250952"/>
                            <a:ext cx="7235952" cy="981456"/>
                          </a:xfrm>
                          <a:prstGeom prst="rect">
                            <a:avLst/>
                          </a:prstGeom>
                        </pic:spPr>
                      </pic:pic>
                      <wps:wsp>
                        <wps:cNvPr id="46" name="Shape 29"/>
                        <wps:cNvSpPr/>
                        <wps:spPr>
                          <a:xfrm>
                            <a:off x="6854952" y="0"/>
                            <a:ext cx="137160" cy="124968"/>
                          </a:xfrm>
                          <a:custGeom>
                            <a:avLst/>
                            <a:gdLst/>
                            <a:ahLst/>
                            <a:cxnLst/>
                            <a:rect l="0" t="0" r="0" b="0"/>
                            <a:pathLst>
                              <a:path w="137160" h="124968">
                                <a:moveTo>
                                  <a:pt x="79248" y="0"/>
                                </a:moveTo>
                                <a:lnTo>
                                  <a:pt x="112776" y="9144"/>
                                </a:lnTo>
                                <a:lnTo>
                                  <a:pt x="137160" y="42672"/>
                                </a:lnTo>
                                <a:lnTo>
                                  <a:pt x="137160" y="64008"/>
                                </a:lnTo>
                                <a:lnTo>
                                  <a:pt x="112776" y="106680"/>
                                </a:lnTo>
                                <a:lnTo>
                                  <a:pt x="73151" y="124968"/>
                                </a:lnTo>
                                <a:lnTo>
                                  <a:pt x="60960" y="124968"/>
                                </a:lnTo>
                                <a:lnTo>
                                  <a:pt x="27432" y="118872"/>
                                </a:lnTo>
                                <a:lnTo>
                                  <a:pt x="3048" y="85344"/>
                                </a:lnTo>
                                <a:lnTo>
                                  <a:pt x="0" y="76200"/>
                                </a:lnTo>
                                <a:lnTo>
                                  <a:pt x="12192" y="42672"/>
                                </a:lnTo>
                                <a:lnTo>
                                  <a:pt x="39624" y="12192"/>
                                </a:lnTo>
                                <a:lnTo>
                                  <a:pt x="79248" y="0"/>
                                </a:lnTo>
                                <a:close/>
                              </a:path>
                            </a:pathLst>
                          </a:custGeom>
                          <a:ln w="0" cap="flat">
                            <a:miter lim="127000"/>
                          </a:ln>
                        </wps:spPr>
                        <wps:style>
                          <a:lnRef idx="0">
                            <a:srgbClr val="000000">
                              <a:alpha val="0"/>
                            </a:srgbClr>
                          </a:lnRef>
                          <a:fillRef idx="1">
                            <a:srgbClr val="00B5C6"/>
                          </a:fillRef>
                          <a:effectRef idx="0">
                            <a:scrgbClr r="0" g="0" b="0"/>
                          </a:effectRef>
                          <a:fontRef idx="none"/>
                        </wps:style>
                        <wps:bodyPr/>
                      </wps:wsp>
                      <wps:wsp>
                        <wps:cNvPr id="47" name="Shape 30"/>
                        <wps:cNvSpPr/>
                        <wps:spPr>
                          <a:xfrm>
                            <a:off x="6897624" y="149352"/>
                            <a:ext cx="134112" cy="124968"/>
                          </a:xfrm>
                          <a:custGeom>
                            <a:avLst/>
                            <a:gdLst/>
                            <a:ahLst/>
                            <a:cxnLst/>
                            <a:rect l="0" t="0" r="0" b="0"/>
                            <a:pathLst>
                              <a:path w="134112" h="124968">
                                <a:moveTo>
                                  <a:pt x="76200" y="0"/>
                                </a:moveTo>
                                <a:lnTo>
                                  <a:pt x="109728" y="9144"/>
                                </a:lnTo>
                                <a:lnTo>
                                  <a:pt x="134112" y="42672"/>
                                </a:lnTo>
                                <a:lnTo>
                                  <a:pt x="134112" y="64008"/>
                                </a:lnTo>
                                <a:lnTo>
                                  <a:pt x="109728" y="106680"/>
                                </a:lnTo>
                                <a:lnTo>
                                  <a:pt x="70104" y="124968"/>
                                </a:lnTo>
                                <a:lnTo>
                                  <a:pt x="57912" y="124968"/>
                                </a:lnTo>
                                <a:lnTo>
                                  <a:pt x="27432" y="118872"/>
                                </a:lnTo>
                                <a:lnTo>
                                  <a:pt x="3048" y="85344"/>
                                </a:lnTo>
                                <a:lnTo>
                                  <a:pt x="0" y="76200"/>
                                </a:lnTo>
                                <a:lnTo>
                                  <a:pt x="12192" y="42672"/>
                                </a:lnTo>
                                <a:lnTo>
                                  <a:pt x="39624" y="12192"/>
                                </a:lnTo>
                                <a:lnTo>
                                  <a:pt x="76200" y="0"/>
                                </a:lnTo>
                                <a:close/>
                              </a:path>
                            </a:pathLst>
                          </a:custGeom>
                          <a:ln w="0" cap="flat">
                            <a:miter lim="127000"/>
                          </a:ln>
                        </wps:spPr>
                        <wps:style>
                          <a:lnRef idx="0">
                            <a:srgbClr val="000000">
                              <a:alpha val="0"/>
                            </a:srgbClr>
                          </a:lnRef>
                          <a:fillRef idx="1">
                            <a:srgbClr val="00B5C6"/>
                          </a:fillRef>
                          <a:effectRef idx="0">
                            <a:scrgbClr r="0" g="0" b="0"/>
                          </a:effectRef>
                          <a:fontRef idx="none"/>
                        </wps:style>
                        <wps:bodyPr/>
                      </wps:wsp>
                      <wps:wsp>
                        <wps:cNvPr id="48" name="Shape 31"/>
                        <wps:cNvSpPr/>
                        <wps:spPr>
                          <a:xfrm>
                            <a:off x="7013448" y="21336"/>
                            <a:ext cx="134112" cy="128016"/>
                          </a:xfrm>
                          <a:custGeom>
                            <a:avLst/>
                            <a:gdLst/>
                            <a:ahLst/>
                            <a:cxnLst/>
                            <a:rect l="0" t="0" r="0" b="0"/>
                            <a:pathLst>
                              <a:path w="134112" h="128016">
                                <a:moveTo>
                                  <a:pt x="76200" y="0"/>
                                </a:moveTo>
                                <a:lnTo>
                                  <a:pt x="109728" y="9144"/>
                                </a:lnTo>
                                <a:lnTo>
                                  <a:pt x="134112" y="42672"/>
                                </a:lnTo>
                                <a:lnTo>
                                  <a:pt x="134112" y="67056"/>
                                </a:lnTo>
                                <a:lnTo>
                                  <a:pt x="109728" y="109728"/>
                                </a:lnTo>
                                <a:lnTo>
                                  <a:pt x="73152" y="128016"/>
                                </a:lnTo>
                                <a:lnTo>
                                  <a:pt x="57912" y="128016"/>
                                </a:lnTo>
                                <a:lnTo>
                                  <a:pt x="27432" y="121920"/>
                                </a:lnTo>
                                <a:lnTo>
                                  <a:pt x="3048" y="88392"/>
                                </a:lnTo>
                                <a:lnTo>
                                  <a:pt x="0" y="76200"/>
                                </a:lnTo>
                                <a:lnTo>
                                  <a:pt x="12192" y="42672"/>
                                </a:lnTo>
                                <a:lnTo>
                                  <a:pt x="39624" y="12192"/>
                                </a:lnTo>
                                <a:lnTo>
                                  <a:pt x="76200" y="0"/>
                                </a:lnTo>
                                <a:close/>
                              </a:path>
                            </a:pathLst>
                          </a:custGeom>
                          <a:ln w="0" cap="flat">
                            <a:miter lim="127000"/>
                          </a:ln>
                        </wps:spPr>
                        <wps:style>
                          <a:lnRef idx="0">
                            <a:srgbClr val="000000">
                              <a:alpha val="0"/>
                            </a:srgbClr>
                          </a:lnRef>
                          <a:fillRef idx="1">
                            <a:srgbClr val="00B5C6"/>
                          </a:fillRef>
                          <a:effectRef idx="0">
                            <a:scrgbClr r="0" g="0" b="0"/>
                          </a:effectRef>
                          <a:fontRef idx="none"/>
                        </wps:style>
                        <wps:bodyPr/>
                      </wps:wsp>
                      <wps:wsp>
                        <wps:cNvPr id="49" name="Shape 32"/>
                        <wps:cNvSpPr/>
                        <wps:spPr>
                          <a:xfrm>
                            <a:off x="7053072" y="173736"/>
                            <a:ext cx="137160" cy="128016"/>
                          </a:xfrm>
                          <a:custGeom>
                            <a:avLst/>
                            <a:gdLst/>
                            <a:ahLst/>
                            <a:cxnLst/>
                            <a:rect l="0" t="0" r="0" b="0"/>
                            <a:pathLst>
                              <a:path w="137160" h="128016">
                                <a:moveTo>
                                  <a:pt x="79248" y="0"/>
                                </a:moveTo>
                                <a:lnTo>
                                  <a:pt x="112776" y="9144"/>
                                </a:lnTo>
                                <a:lnTo>
                                  <a:pt x="137160" y="42672"/>
                                </a:lnTo>
                                <a:lnTo>
                                  <a:pt x="137160" y="67056"/>
                                </a:lnTo>
                                <a:lnTo>
                                  <a:pt x="112776" y="109728"/>
                                </a:lnTo>
                                <a:lnTo>
                                  <a:pt x="73152" y="128016"/>
                                </a:lnTo>
                                <a:lnTo>
                                  <a:pt x="60960" y="128016"/>
                                </a:lnTo>
                                <a:lnTo>
                                  <a:pt x="27432" y="121920"/>
                                </a:lnTo>
                                <a:lnTo>
                                  <a:pt x="3048" y="88392"/>
                                </a:lnTo>
                                <a:lnTo>
                                  <a:pt x="0" y="76200"/>
                                </a:lnTo>
                                <a:lnTo>
                                  <a:pt x="9144" y="42672"/>
                                </a:lnTo>
                                <a:lnTo>
                                  <a:pt x="39624" y="12192"/>
                                </a:lnTo>
                                <a:lnTo>
                                  <a:pt x="79248" y="0"/>
                                </a:lnTo>
                                <a:close/>
                              </a:path>
                            </a:pathLst>
                          </a:custGeom>
                          <a:ln w="0" cap="flat">
                            <a:miter lim="127000"/>
                          </a:ln>
                        </wps:spPr>
                        <wps:style>
                          <a:lnRef idx="0">
                            <a:srgbClr val="000000">
                              <a:alpha val="0"/>
                            </a:srgbClr>
                          </a:lnRef>
                          <a:fillRef idx="1">
                            <a:srgbClr val="00B5C6"/>
                          </a:fillRef>
                          <a:effectRef idx="0">
                            <a:scrgbClr r="0" g="0" b="0"/>
                          </a:effectRef>
                          <a:fontRef idx="none"/>
                        </wps:style>
                        <wps:bodyPr/>
                      </wps:wsp>
                      <wps:wsp>
                        <wps:cNvPr id="50" name="Shape 33"/>
                        <wps:cNvSpPr/>
                        <wps:spPr>
                          <a:xfrm>
                            <a:off x="6940296" y="304800"/>
                            <a:ext cx="137160" cy="124968"/>
                          </a:xfrm>
                          <a:custGeom>
                            <a:avLst/>
                            <a:gdLst/>
                            <a:ahLst/>
                            <a:cxnLst/>
                            <a:rect l="0" t="0" r="0" b="0"/>
                            <a:pathLst>
                              <a:path w="137160" h="124968">
                                <a:moveTo>
                                  <a:pt x="79248" y="0"/>
                                </a:moveTo>
                                <a:lnTo>
                                  <a:pt x="112776" y="9144"/>
                                </a:lnTo>
                                <a:lnTo>
                                  <a:pt x="137160" y="42672"/>
                                </a:lnTo>
                                <a:lnTo>
                                  <a:pt x="137160" y="64008"/>
                                </a:lnTo>
                                <a:lnTo>
                                  <a:pt x="112776" y="106680"/>
                                </a:lnTo>
                                <a:lnTo>
                                  <a:pt x="73152" y="124968"/>
                                </a:lnTo>
                                <a:lnTo>
                                  <a:pt x="60960" y="124968"/>
                                </a:lnTo>
                                <a:lnTo>
                                  <a:pt x="27432" y="118872"/>
                                </a:lnTo>
                                <a:lnTo>
                                  <a:pt x="3048" y="85344"/>
                                </a:lnTo>
                                <a:lnTo>
                                  <a:pt x="0" y="73152"/>
                                </a:lnTo>
                                <a:lnTo>
                                  <a:pt x="12192" y="39624"/>
                                </a:lnTo>
                                <a:lnTo>
                                  <a:pt x="39624" y="12192"/>
                                </a:lnTo>
                                <a:lnTo>
                                  <a:pt x="79248" y="0"/>
                                </a:lnTo>
                                <a:close/>
                              </a:path>
                            </a:pathLst>
                          </a:custGeom>
                          <a:ln w="0" cap="flat">
                            <a:miter lim="127000"/>
                          </a:ln>
                        </wps:spPr>
                        <wps:style>
                          <a:lnRef idx="0">
                            <a:srgbClr val="000000">
                              <a:alpha val="0"/>
                            </a:srgbClr>
                          </a:lnRef>
                          <a:fillRef idx="1">
                            <a:srgbClr val="00B5C6"/>
                          </a:fillRef>
                          <a:effectRef idx="0">
                            <a:scrgbClr r="0" g="0" b="0"/>
                          </a:effectRef>
                          <a:fontRef idx="none"/>
                        </wps:style>
                        <wps:bodyPr/>
                      </wps:wsp>
                      <wps:wsp>
                        <wps:cNvPr id="51" name="Shape 34"/>
                        <wps:cNvSpPr/>
                        <wps:spPr>
                          <a:xfrm>
                            <a:off x="6787896" y="283464"/>
                            <a:ext cx="137160" cy="124968"/>
                          </a:xfrm>
                          <a:custGeom>
                            <a:avLst/>
                            <a:gdLst/>
                            <a:ahLst/>
                            <a:cxnLst/>
                            <a:rect l="0" t="0" r="0" b="0"/>
                            <a:pathLst>
                              <a:path w="137160" h="124968">
                                <a:moveTo>
                                  <a:pt x="76200" y="0"/>
                                </a:moveTo>
                                <a:lnTo>
                                  <a:pt x="109728" y="9144"/>
                                </a:lnTo>
                                <a:lnTo>
                                  <a:pt x="134112" y="42672"/>
                                </a:lnTo>
                                <a:lnTo>
                                  <a:pt x="137160" y="51815"/>
                                </a:lnTo>
                                <a:lnTo>
                                  <a:pt x="134112" y="64008"/>
                                </a:lnTo>
                                <a:lnTo>
                                  <a:pt x="109728" y="106680"/>
                                </a:lnTo>
                                <a:lnTo>
                                  <a:pt x="73152" y="124968"/>
                                </a:lnTo>
                                <a:lnTo>
                                  <a:pt x="60960" y="124968"/>
                                </a:lnTo>
                                <a:lnTo>
                                  <a:pt x="27432" y="118872"/>
                                </a:lnTo>
                                <a:lnTo>
                                  <a:pt x="3048" y="85344"/>
                                </a:lnTo>
                                <a:lnTo>
                                  <a:pt x="0" y="73152"/>
                                </a:lnTo>
                                <a:lnTo>
                                  <a:pt x="12192" y="39624"/>
                                </a:lnTo>
                                <a:lnTo>
                                  <a:pt x="39624" y="12192"/>
                                </a:lnTo>
                                <a:lnTo>
                                  <a:pt x="76200" y="0"/>
                                </a:lnTo>
                                <a:close/>
                              </a:path>
                            </a:pathLst>
                          </a:custGeom>
                          <a:ln w="0" cap="flat">
                            <a:miter lim="127000"/>
                          </a:ln>
                        </wps:spPr>
                        <wps:style>
                          <a:lnRef idx="0">
                            <a:srgbClr val="000000">
                              <a:alpha val="0"/>
                            </a:srgbClr>
                          </a:lnRef>
                          <a:fillRef idx="1">
                            <a:srgbClr val="00B5C6"/>
                          </a:fillRef>
                          <a:effectRef idx="0">
                            <a:scrgbClr r="0" g="0" b="0"/>
                          </a:effectRef>
                          <a:fontRef idx="none"/>
                        </wps:style>
                        <wps:bodyPr/>
                      </wps:wsp>
                      <wps:wsp>
                        <wps:cNvPr id="52" name="Shape 35"/>
                        <wps:cNvSpPr/>
                        <wps:spPr>
                          <a:xfrm>
                            <a:off x="6729984" y="124968"/>
                            <a:ext cx="137160" cy="128016"/>
                          </a:xfrm>
                          <a:custGeom>
                            <a:avLst/>
                            <a:gdLst/>
                            <a:ahLst/>
                            <a:cxnLst/>
                            <a:rect l="0" t="0" r="0" b="0"/>
                            <a:pathLst>
                              <a:path w="137160" h="128016">
                                <a:moveTo>
                                  <a:pt x="76200" y="0"/>
                                </a:moveTo>
                                <a:lnTo>
                                  <a:pt x="109728" y="9144"/>
                                </a:lnTo>
                                <a:lnTo>
                                  <a:pt x="134112" y="42673"/>
                                </a:lnTo>
                                <a:lnTo>
                                  <a:pt x="137160" y="54864"/>
                                </a:lnTo>
                                <a:lnTo>
                                  <a:pt x="134112" y="67056"/>
                                </a:lnTo>
                                <a:lnTo>
                                  <a:pt x="109728" y="109728"/>
                                </a:lnTo>
                                <a:lnTo>
                                  <a:pt x="73152" y="128016"/>
                                </a:lnTo>
                                <a:lnTo>
                                  <a:pt x="60960" y="128016"/>
                                </a:lnTo>
                                <a:lnTo>
                                  <a:pt x="27432" y="121920"/>
                                </a:lnTo>
                                <a:lnTo>
                                  <a:pt x="3048" y="88392"/>
                                </a:lnTo>
                                <a:lnTo>
                                  <a:pt x="0" y="76200"/>
                                </a:lnTo>
                                <a:lnTo>
                                  <a:pt x="12192" y="42673"/>
                                </a:lnTo>
                                <a:lnTo>
                                  <a:pt x="39624" y="12192"/>
                                </a:lnTo>
                                <a:lnTo>
                                  <a:pt x="76200" y="0"/>
                                </a:lnTo>
                                <a:close/>
                              </a:path>
                            </a:pathLst>
                          </a:custGeom>
                          <a:ln w="0" cap="flat">
                            <a:miter lim="127000"/>
                          </a:ln>
                        </wps:spPr>
                        <wps:style>
                          <a:lnRef idx="0">
                            <a:srgbClr val="000000">
                              <a:alpha val="0"/>
                            </a:srgbClr>
                          </a:lnRef>
                          <a:fillRef idx="1">
                            <a:srgbClr val="00B5C6"/>
                          </a:fillRef>
                          <a:effectRef idx="0">
                            <a:scrgbClr r="0" g="0" b="0"/>
                          </a:effectRef>
                          <a:fontRef idx="none"/>
                        </wps:style>
                        <wps:bodyPr/>
                      </wps:wsp>
                      <wps:wsp>
                        <wps:cNvPr id="53" name="Rectangle 36"/>
                        <wps:cNvSpPr/>
                        <wps:spPr>
                          <a:xfrm>
                            <a:off x="304800" y="195835"/>
                            <a:ext cx="26551" cy="1175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5AA72E41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  <w:sz w:val="14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54" name="Rectangle 37"/>
                        <wps:cNvSpPr/>
                        <wps:spPr>
                          <a:xfrm>
                            <a:off x="4781697" y="280447"/>
                            <a:ext cx="2296247" cy="330793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3A439DD0" w14:textId="77777777" w:rsidR="0052035B" w:rsidRDefault="0052035B">
                              <w:r>
                                <w:rPr>
                                  <w:rFonts w:ascii="Arial" w:eastAsia="Arial" w:hAnsi="Arial" w:cs="Arial"/>
                                  <w:b/>
                                  <w:color w:val="231F20"/>
                                  <w:sz w:val="41"/>
                                </w:rPr>
                                <w:t xml:space="preserve">LÆRINGS-  OG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55" name="Rectangle 38"/>
                        <wps:cNvSpPr/>
                        <wps:spPr>
                          <a:xfrm>
                            <a:off x="4781697" y="521255"/>
                            <a:ext cx="2648032" cy="330793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4D1FB663" w14:textId="77777777" w:rsidR="0052035B" w:rsidRDefault="0052035B">
                              <w:r>
                                <w:rPr>
                                  <w:rFonts w:ascii="Arial" w:eastAsia="Arial" w:hAnsi="Arial" w:cs="Arial"/>
                                  <w:b/>
                                  <w:color w:val="231F20"/>
                                  <w:sz w:val="41"/>
                                </w:rPr>
                                <w:t>KV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56" name="Rectangle 39"/>
                        <wps:cNvSpPr/>
                        <wps:spPr>
                          <a:xfrm>
                            <a:off x="5134133" y="521254"/>
                            <a:ext cx="2241474" cy="330793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51612A8B" w14:textId="77777777" w:rsidR="0052035B" w:rsidRDefault="0052035B">
                              <w:r>
                                <w:rPr>
                                  <w:rFonts w:ascii="Arial" w:eastAsia="Arial" w:hAnsi="Arial" w:cs="Arial"/>
                                  <w:b/>
                                  <w:color w:val="231F20"/>
                                  <w:sz w:val="41"/>
                                </w:rPr>
                                <w:t>ALITETSTEAMS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57" name="Rectangle 40"/>
                        <wps:cNvSpPr/>
                        <wps:spPr>
                          <a:xfrm>
                            <a:off x="7001261" y="524363"/>
                            <a:ext cx="95735" cy="25912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6C95AF00" w14:textId="77777777" w:rsidR="0052035B" w:rsidRDefault="0052035B">
                              <w:r>
                                <w:rPr>
                                  <w:rFonts w:ascii="Arial" w:eastAsia="Arial" w:hAnsi="Arial" w:cs="Arial"/>
                                  <w:sz w:val="41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58" name="Rectangle 41"/>
                        <wps:cNvSpPr/>
                        <wps:spPr>
                          <a:xfrm>
                            <a:off x="304800" y="768859"/>
                            <a:ext cx="30215" cy="133776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2DE3AD8A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  <w:sz w:val="16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59" name="Rectangle 42"/>
                        <wps:cNvSpPr/>
                        <wps:spPr>
                          <a:xfrm>
                            <a:off x="304800" y="870204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21C0A3D0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60" name="Rectangle 43"/>
                        <wps:cNvSpPr/>
                        <wps:spPr>
                          <a:xfrm>
                            <a:off x="304800" y="998220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54E595D4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61" name="Rectangle 44"/>
                        <wps:cNvSpPr/>
                        <wps:spPr>
                          <a:xfrm>
                            <a:off x="304800" y="1123189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6B1D119C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62" name="Rectangle 45"/>
                        <wps:cNvSpPr/>
                        <wps:spPr>
                          <a:xfrm>
                            <a:off x="304800" y="1251206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18CE811D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63" name="Rectangle 46"/>
                        <wps:cNvSpPr/>
                        <wps:spPr>
                          <a:xfrm>
                            <a:off x="304800" y="1379222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25C8D0E0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192" name="Rectangle 47"/>
                        <wps:cNvSpPr/>
                        <wps:spPr>
                          <a:xfrm>
                            <a:off x="304800" y="1504190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7A76E581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193" name="Rectangle 48"/>
                        <wps:cNvSpPr/>
                        <wps:spPr>
                          <a:xfrm>
                            <a:off x="304800" y="1632207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0A0280EE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194" name="Rectangle 49"/>
                        <wps:cNvSpPr/>
                        <wps:spPr>
                          <a:xfrm>
                            <a:off x="304800" y="1760223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60E410E1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195" name="Rectangle 50"/>
                        <wps:cNvSpPr/>
                        <wps:spPr>
                          <a:xfrm>
                            <a:off x="304800" y="1885191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4AE0F4FE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196" name="Rectangle 51"/>
                        <wps:cNvSpPr/>
                        <wps:spPr>
                          <a:xfrm>
                            <a:off x="304800" y="2013207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775A5155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197" name="Rectangle 52"/>
                        <wps:cNvSpPr/>
                        <wps:spPr>
                          <a:xfrm>
                            <a:off x="304800" y="2141224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1614B17D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198" name="Rectangle 53"/>
                        <wps:cNvSpPr/>
                        <wps:spPr>
                          <a:xfrm>
                            <a:off x="304800" y="2266192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4C49E018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199" name="Rectangle 54"/>
                        <wps:cNvSpPr/>
                        <wps:spPr>
                          <a:xfrm>
                            <a:off x="304800" y="2394209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704076F0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00" name="Rectangle 55"/>
                        <wps:cNvSpPr/>
                        <wps:spPr>
                          <a:xfrm>
                            <a:off x="304800" y="2522225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0497CBA9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01" name="Rectangle 56"/>
                        <wps:cNvSpPr/>
                        <wps:spPr>
                          <a:xfrm>
                            <a:off x="304800" y="2647194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408AAFAE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02" name="Rectangle 57"/>
                        <wps:cNvSpPr/>
                        <wps:spPr>
                          <a:xfrm>
                            <a:off x="304800" y="2775210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60D8FFFF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03" name="Rectangle 58"/>
                        <wps:cNvSpPr/>
                        <wps:spPr>
                          <a:xfrm>
                            <a:off x="304800" y="2903226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129D8AC0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04" name="Rectangle 59"/>
                        <wps:cNvSpPr/>
                        <wps:spPr>
                          <a:xfrm>
                            <a:off x="304800" y="3028194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06A6AF9B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05" name="Rectangle 60"/>
                        <wps:cNvSpPr/>
                        <wps:spPr>
                          <a:xfrm>
                            <a:off x="304800" y="3156211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23564944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06" name="Rectangle 61"/>
                        <wps:cNvSpPr/>
                        <wps:spPr>
                          <a:xfrm>
                            <a:off x="304800" y="3284227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442B4100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07" name="Rectangle 62"/>
                        <wps:cNvSpPr/>
                        <wps:spPr>
                          <a:xfrm>
                            <a:off x="304800" y="3409196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4B6E22DD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08" name="Rectangle 63"/>
                        <wps:cNvSpPr/>
                        <wps:spPr>
                          <a:xfrm>
                            <a:off x="304800" y="3537212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339D6D81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09" name="Rectangle 64"/>
                        <wps:cNvSpPr/>
                        <wps:spPr>
                          <a:xfrm>
                            <a:off x="304800" y="3665228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5094CC7E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10" name="Rectangle 65"/>
                        <wps:cNvSpPr/>
                        <wps:spPr>
                          <a:xfrm>
                            <a:off x="304800" y="3790197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7F16F11E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11" name="Rectangle 66"/>
                        <wps:cNvSpPr/>
                        <wps:spPr>
                          <a:xfrm>
                            <a:off x="304800" y="3918213"/>
                            <a:ext cx="38454" cy="17026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10501D8B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12" name="Rectangle 67"/>
                        <wps:cNvSpPr/>
                        <wps:spPr>
                          <a:xfrm>
                            <a:off x="304800" y="4046229"/>
                            <a:ext cx="38454" cy="17026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065E21C8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13" name="Rectangle 68"/>
                        <wps:cNvSpPr/>
                        <wps:spPr>
                          <a:xfrm>
                            <a:off x="304800" y="4171197"/>
                            <a:ext cx="38454" cy="17026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6C4E0FCC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14" name="Rectangle 69"/>
                        <wps:cNvSpPr/>
                        <wps:spPr>
                          <a:xfrm>
                            <a:off x="304800" y="4299213"/>
                            <a:ext cx="38454" cy="17026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4AD9381F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15" name="Rectangle 70"/>
                        <wps:cNvSpPr/>
                        <wps:spPr>
                          <a:xfrm>
                            <a:off x="304800" y="4427229"/>
                            <a:ext cx="38454" cy="17026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764459EE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16" name="Rectangle 71"/>
                        <wps:cNvSpPr/>
                        <wps:spPr>
                          <a:xfrm>
                            <a:off x="304800" y="4552197"/>
                            <a:ext cx="38454" cy="17026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6CDC5506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18" name="Rectangle 72"/>
                        <wps:cNvSpPr/>
                        <wps:spPr>
                          <a:xfrm>
                            <a:off x="304800" y="4680213"/>
                            <a:ext cx="38454" cy="17026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0AFB0FBC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19" name="Rectangle 73"/>
                        <wps:cNvSpPr/>
                        <wps:spPr>
                          <a:xfrm>
                            <a:off x="304800" y="4808229"/>
                            <a:ext cx="38454" cy="17026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3274FCF1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20" name="Rectangle 74"/>
                        <wps:cNvSpPr/>
                        <wps:spPr>
                          <a:xfrm>
                            <a:off x="304800" y="4933197"/>
                            <a:ext cx="38454" cy="17026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3ECED803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21" name="Rectangle 75"/>
                        <wps:cNvSpPr/>
                        <wps:spPr>
                          <a:xfrm>
                            <a:off x="304800" y="5061213"/>
                            <a:ext cx="38454" cy="17026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14E7DEC0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22" name="Rectangle 76"/>
                        <wps:cNvSpPr/>
                        <wps:spPr>
                          <a:xfrm>
                            <a:off x="304800" y="5189228"/>
                            <a:ext cx="38454" cy="17026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5CCA9D56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23" name="Rectangle 77"/>
                        <wps:cNvSpPr/>
                        <wps:spPr>
                          <a:xfrm>
                            <a:off x="304800" y="5314197"/>
                            <a:ext cx="38454" cy="17026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597E84E9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24" name="Rectangle 78"/>
                        <wps:cNvSpPr/>
                        <wps:spPr>
                          <a:xfrm>
                            <a:off x="304800" y="5442213"/>
                            <a:ext cx="38454" cy="17026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3E2F729E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25" name="Rectangle 79"/>
                        <wps:cNvSpPr/>
                        <wps:spPr>
                          <a:xfrm>
                            <a:off x="304800" y="5570228"/>
                            <a:ext cx="38454" cy="17026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4DDD8B2A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26" name="Rectangle 80"/>
                        <wps:cNvSpPr/>
                        <wps:spPr>
                          <a:xfrm>
                            <a:off x="304800" y="5695196"/>
                            <a:ext cx="38454" cy="17026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31F9EEE6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27" name="Rectangle 81"/>
                        <wps:cNvSpPr/>
                        <wps:spPr>
                          <a:xfrm>
                            <a:off x="304800" y="5823212"/>
                            <a:ext cx="38454" cy="17026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544FEA5B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28" name="Rectangle 82"/>
                        <wps:cNvSpPr/>
                        <wps:spPr>
                          <a:xfrm>
                            <a:off x="304800" y="5951228"/>
                            <a:ext cx="38454" cy="17026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2B666757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29" name="Rectangle 83"/>
                        <wps:cNvSpPr/>
                        <wps:spPr>
                          <a:xfrm>
                            <a:off x="304800" y="6076196"/>
                            <a:ext cx="38454" cy="17026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4E6A8276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30" name="Rectangle 84"/>
                        <wps:cNvSpPr/>
                        <wps:spPr>
                          <a:xfrm>
                            <a:off x="304800" y="6204212"/>
                            <a:ext cx="38454" cy="17026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2F3A493B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31" name="Rectangle 85"/>
                        <wps:cNvSpPr/>
                        <wps:spPr>
                          <a:xfrm>
                            <a:off x="304800" y="6332228"/>
                            <a:ext cx="38454" cy="17026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3915C495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32" name="Rectangle 86"/>
                        <wps:cNvSpPr/>
                        <wps:spPr>
                          <a:xfrm>
                            <a:off x="304800" y="6457197"/>
                            <a:ext cx="38454" cy="17026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4FDC93FB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33" name="Rectangle 87"/>
                        <wps:cNvSpPr/>
                        <wps:spPr>
                          <a:xfrm>
                            <a:off x="304800" y="6585212"/>
                            <a:ext cx="38454" cy="17026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33D77CF3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34" name="Rectangle 88"/>
                        <wps:cNvSpPr/>
                        <wps:spPr>
                          <a:xfrm>
                            <a:off x="304800" y="6713228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16677324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35" name="Rectangle 89"/>
                        <wps:cNvSpPr/>
                        <wps:spPr>
                          <a:xfrm>
                            <a:off x="304800" y="6838196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64599CC6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36" name="Rectangle 90"/>
                        <wps:cNvSpPr/>
                        <wps:spPr>
                          <a:xfrm>
                            <a:off x="304800" y="6966212"/>
                            <a:ext cx="38454" cy="17026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22494891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37" name="Rectangle 91"/>
                        <wps:cNvSpPr/>
                        <wps:spPr>
                          <a:xfrm>
                            <a:off x="304800" y="7094228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509A27D7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38" name="Rectangle 92"/>
                        <wps:cNvSpPr/>
                        <wps:spPr>
                          <a:xfrm>
                            <a:off x="304800" y="7219196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5BDE621A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39" name="Rectangle 93"/>
                        <wps:cNvSpPr/>
                        <wps:spPr>
                          <a:xfrm>
                            <a:off x="304800" y="7347212"/>
                            <a:ext cx="38454" cy="17026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5CE33B84" w14:textId="77777777" w:rsidR="0052035B" w:rsidRDefault="0052035B">
                              <w:r>
                                <w:rPr>
                                  <w:rFonts w:ascii="Calibri" w:eastAsia="Calibri" w:hAnsi="Calibri" w:cs="Calibri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40" name="Rectangle 94"/>
                        <wps:cNvSpPr/>
                        <wps:spPr>
                          <a:xfrm>
                            <a:off x="304779" y="7528261"/>
                            <a:ext cx="7086849" cy="930414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03E40D6C" w14:textId="77777777" w:rsidR="0052035B" w:rsidRDefault="00854410">
                              <w:pPr>
                                <w:rPr>
                                  <w:rFonts w:ascii="Arial" w:eastAsia="Arial" w:hAnsi="Arial" w:cs="Arial"/>
                                  <w:b/>
                                  <w:color w:val="00B5C5"/>
                                  <w:sz w:val="48"/>
                                </w:rPr>
                              </w:pPr>
                              <w:r>
                                <w:rPr>
                                  <w:rFonts w:ascii="Arial" w:eastAsia="Arial" w:hAnsi="Arial" w:cs="Arial"/>
                                  <w:b/>
                                  <w:color w:val="00B5C5"/>
                                  <w:sz w:val="48"/>
                                </w:rPr>
                                <w:t>LKT KOL</w:t>
                              </w:r>
                            </w:p>
                            <w:p w14:paraId="5EE39B42" w14:textId="7DA5016B" w:rsidR="00C13845" w:rsidRDefault="00C13845">
                              <w:r w:rsidRPr="00C13845">
                                <w:rPr>
                                  <w:rFonts w:ascii="Arial" w:eastAsia="Arial" w:hAnsi="Arial" w:cs="Arial"/>
                                  <w:b/>
                                  <w:color w:val="00B050"/>
                                  <w:sz w:val="48"/>
                                </w:rPr>
                                <w:t>Datadokumentation</w:t>
                              </w:r>
                              <w:r w:rsidR="00EA6100">
                                <w:rPr>
                                  <w:rFonts w:ascii="Arial" w:eastAsia="Arial" w:hAnsi="Arial" w:cs="Arial"/>
                                  <w:b/>
                                  <w:color w:val="00B050"/>
                                  <w:sz w:val="48"/>
                                </w:rPr>
                                <w:t xml:space="preserve"> - kommune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43" name="Rectangle 97"/>
                        <wps:cNvSpPr/>
                        <wps:spPr>
                          <a:xfrm>
                            <a:off x="7089654" y="7934255"/>
                            <a:ext cx="112631" cy="304849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05A2B16F" w14:textId="77777777" w:rsidR="0052035B" w:rsidRDefault="0052035B">
                              <w:r>
                                <w:rPr>
                                  <w:rFonts w:ascii="Arial" w:eastAsia="Arial" w:hAnsi="Arial" w:cs="Arial"/>
                                  <w:sz w:val="48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44" name="Rectangle 98"/>
                        <wps:cNvSpPr/>
                        <wps:spPr>
                          <a:xfrm>
                            <a:off x="304800" y="8316627"/>
                            <a:ext cx="56313" cy="152424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65C79C11" w14:textId="77777777" w:rsidR="0052035B" w:rsidRDefault="0052035B">
                              <w:r>
                                <w:rPr>
                                  <w:rFonts w:ascii="Arial" w:eastAsia="Arial" w:hAnsi="Arial" w:cs="Arial"/>
                                  <w:color w:val="44AFC6"/>
                                  <w:sz w:val="24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46" name="Rectangle 100"/>
                        <wps:cNvSpPr/>
                        <wps:spPr>
                          <a:xfrm>
                            <a:off x="2148846" y="8521354"/>
                            <a:ext cx="4877702" cy="22266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69A29C17" w14:textId="77777777" w:rsidR="0052035B" w:rsidRDefault="0052035B"/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47" name="Rectangle 101"/>
                        <wps:cNvSpPr/>
                        <wps:spPr>
                          <a:xfrm>
                            <a:off x="5818637" y="8521354"/>
                            <a:ext cx="65325" cy="176813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40A9DF19" w14:textId="77777777" w:rsidR="0052035B" w:rsidRDefault="0052035B">
                              <w:r>
                                <w:rPr>
                                  <w:rFonts w:ascii="Arial" w:eastAsia="Arial" w:hAnsi="Arial" w:cs="Arial"/>
                                  <w:color w:val="44AFC6"/>
                                  <w:sz w:val="28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</wp:anchor>
            </w:drawing>
          </mc:Choice>
          <mc:Fallback>
            <w:pict>
              <v:group w14:anchorId="2BD507E4" id="Group 676" o:spid="_x0000_s1026" style="position:absolute;left:0;text-align:left;margin-left:0;margin-top:12pt;width:594.95pt;height:728.6pt;z-index:251659264;mso-position-horizontal-relative:page;mso-position-vertical-relative:page;mso-width-relative:margin" coordsize="75559,92537" o:gfxdata="UEsDBBQABgAIAAAAIQDa9j37DQEAABQCAAATAAAAW0NvbnRlbnRfVHlwZXNdLnhtbJSRwU7DMAyG&#10;70i8Q5QralN2QAi13YGOIyA0HiBK3DajcaI4lO3tSbtNgolN4pjY3+/PSbnc2oGNEMg4rPhtXnAG&#10;qJw22FX8ff2U3XNGUaKWg0Oo+A6IL+vrq3K980As0UgV72P0D0KQ6sFKyp0HTJXWBStjOoZOeKk+&#10;ZAdiURR3QjmMgDGLUwavywZa+TlEttqm673JxnecPe77plEVN3biNx46Lv5EAgx0wkjvB6NkTMuJ&#10;EfWJWHaQyhM591BvPN0k8zMTpspvqZ8DDtxLes1gNLBXGeKztEld6EACFq5xKr+cMUlaylzbGgV5&#10;E2g1U0enc9nafWGA8b/hTcLeYDymi/lP628AAAD//wMAUEsDBBQABgAIAAAAIQA4/SH/1gAAAJQB&#10;AAALAAAAX3JlbHMvLnJlbHOkkMFqwzAMhu+DvYPRfXGawxijTi+j0GvpHsDYimMaW0Yy2fr2M4PB&#10;MnrbUb/Q94l/f/hMi1qRJVI2sOt6UJgd+ZiDgffL8ekFlFSbvV0oo4EbChzGx4f9GRdb25HMsYhq&#10;lCwG5lrLq9biZkxWOiqY22YiTra2kYMu1l1tQD30/bPm3wwYN0x18gb45AdQl1tp5j/sFB2T0FQ7&#10;R0nTNEV3j6o9feQzro1iOWA14Fm+Q8a1a8+Bvu/d/dMb2JY5uiPbhG/ktn4cqGU/er3pcvwCAAD/&#10;/wMAUEsDBBQABgAIAAAAIQDbqoq06Q4AAAS0AAAOAAAAZHJzL2Uyb0RvYy54bWzsXd2O47YZvS/Q&#10;dzB8n4xIUSJlZDdos01QoGgWSfoAGo88NmpbhqzZme3T95AUKVmSx5IxYzNLB8jaHksyxUOe73yH&#10;P/rhx5fNevIlK/arfPthSr4PppNsO88fVtvHD9P//PHzd2I62Zfp9iFd59vsw/Rrtp/++PGvf/nh&#10;eTfLaL7M1w9ZMcFFtvvZ8+7DdFmWu9nd3X6+zDbp/vt8l23x5SIvNmmJj8Xj3UORPuPqm/UdDYL4&#10;7jkvHnZFPs/2e/z1k/5y+lFdf7HI5uWvi8U+KyfrD1OUrVT/Furfe/nv3ccf0tljke6Wq3lVjPSM&#10;UmzS1RY/ai/1KS3TyVOx6lxqs5oX+T5flN/P881dvlis5pm6B9wNCVp380uRP+3UvTzOnh93tppQ&#10;ta16Ovuy839/+aXY/b77XKAmnnePqAv1Sd7Ly6LYyFeUcvKiquyrrbLspZzM8UceRRGPkulkju8S&#10;GoWUVpU6X6LmO+fNl/9onJkktD6TM3Xmnfnhu4Pi7FbzGf6v6gDvOnVwuq3grPKpyKbVRTaDrrFJ&#10;i/8+7b4DXLu0XN2v1qvyq2p6AEYWavvl82r+udAfUJ2fi8nq4cM0ZNPJNt2gyeNr+asTLhubPEMe&#10;JE/Bxzv5+eAK9+vV7ufVei0rXr6vyoom24K853Z1c/qUz5822bbU/aPI1ih2vt0vV7v9dFLMss19&#10;hvIV/3wguvXvyyIr50v5gwv88G/oM7Jk6cx+oUpZF0yWeY8Wc7SNCBIKJvTVTUOJY04DTjTcIgkC&#10;EssDLNrpbFfsy1+yfDORb1BAlANVnM7SL//aVyUyh1QVpwuhSocy6crFmz9PG4nabSSRdSLr15U2&#10;Qt+rjRAehCIOb40kiE8QSdxuJER1XJdaSQWjJYw3YJI4jqOE494RVwSJRRIdNpWKQlTcYYLHIjiM&#10;Hl7yCe80FYWMS02FvReh0EgwHrZaiZQnSVJFHUKChHHFaH6HHWjyQ2lCVLW51EwqHN+SUSD/wSVh&#10;nDAIkUMyuTWTPgULVd9qJs5JWKUhG0r1DQKPbiZMBCFiyq2ZIMd+XZ8ga2s3E+dUbNXd355NooSE&#10;JKoSKZPq3Nikh00YgvAhm1DnZGyVsr59M+EBpXHQyohvzaSvmcAQajUT5ySsorf3CDrwTWhwKujE&#10;jCoN/aYS9nkH+3VvzCZ86thNoxzG35fpLkPYkJetLTEWGmzV9xOB0AK7ozrIepD7Y+ZSGMBUkhou&#10;oaGIdL6XzhqsSxMG1006kSSiLTcxnc2ftL/U9JRg2D5odwk+09K8m79szVvpQr3qHcMUlOfJi8q3&#10;k2flieqSLE1B5Leb/Ev2R66OK1u2KKCsv11vm0eBJPS1cFMmwTVHmNedul7zyObtm6PMqz5aq5yh&#10;xx3+Moorb1WZd/b28cdmBa+3sibwK/MUrv4CHqTy8jarEnb/erVBzVAe2Jx9vcXVZEPQlp56V35d&#10;Z7K61tvfsgU8VWVByz/si8f7n9bF5EsqTX31n7p4ut4t0+qvsmGhSNWh6r26jjxfu5zVJYk69eCS&#10;aJciMn2sOliel6nxhHZh5lVp9KACrHnctBlaQAnsSeqX821pz99iQEQVs3G38u19/vBVm8PyE3rl&#10;n8/YlN2wxeKqq7uUYZJK3L9DtKdxzNr+N6dhlERmuEOwKDAtzAyzGHPbH/+bdfxvqjSSU83k/UZJ&#10;aBTIFgGmakSxw2ZCWPT2wyQVrVTDJPj0LsHe2tY62FOlmuRPQxCcjvWSgVV3MXGvriISchLLyCLj&#10;PGVJrNoMqNZ0pGYcMoNH7xLoTUlknNcFkVDWobwKzAmtdIsJo/URh0GZICZWlndCwKE6hpljzKu+&#10;qvltVAKjGFsbenDMAp2IoMLMFc1rdeW6FCSIKxPk6NFc5b9SlR1gYS5pXvWl4yCRyA07mHIWgi/l&#10;wUSIE3dotaGIwhM1pwvAY0wfeL3SKJHD04MqOExiqHJ9Y/Ks15DjnfZgKmm+zveZPvWbFlhB8Pfo&#10;J8NrTgisy1CiHZ7RlBiq9jeCEjEeZloZS8J26CAhA4G4wYu6JCd4UfVA2WdMPzzKi0HCoQzkoQN4&#10;Uf/2oG5rqgwHD+DFuhRDeBHTeQwjNGKU6ermVfNixBOJHIoxgES/WV7stAdTSTdelBPZbOIY6JT1&#10;EonnZXjRjkdWvKgk92Be5AG6caWwKAlDFViacrFJi6I77+iCcrFBi6ogvXKx0w2uSos8sBmI6Y7m&#10;tZKLTVpUPP2q+IFcNEzXwMJc0rx2afHkwQ1alMLNxBRzRfOqr1zLRRGekGtXl4ud9mBu5UaL3zYt&#10;2vH3ihZVWjGCFqMwQNakVAUPeZcXm2l0o3tdN40+zoudtOkoL9YJ7AC5qGthoFy0B8enebEuBeYd&#10;Sf36ZrzYTKMbwBleMK+a6q7NiwoC2QhP2xS3LFrZLBB6arBATcY+PkzhaRYdISDrsYWKFtX48GBa&#10;xPSvgCZ6XqlUAe1hROOr3dzFyqk73W1NlQ3Lopu0OMhdNHLxZBbdpMWTBzdo8T3cRSVzXyN8Yt1F&#10;zXqvHXvjxRsvNha5Kd6DB1BxXrXgCLPQDnlRjR8M50UuuKh4kYqQxer0ZhrdlIuN7nVduagK4mwa&#10;beViRISeY310HOU9rchGzt0AzshE86rl4o1EMc9EDw5J0dq2EW459zedc0tv6kBcqnUII0iUJolo&#10;2/7HSLSRul2XRI/n3B3v6WjOXbuAA3LugyEapd9f4cWaRJnQUemVg+2VByTodZG9TtBrJSql/uto&#10;jFKincZjIs2NRL9tErXzfOVa8nT7uM4m2n0cTKRVZq68yyQS7WV9NI6k3FU5OuFRbCZcGBodNZVO&#10;zoORCnKb/wzHxeRhnfmo5cv9C76Ut6BnaE6WefG/X7H3xWKdY64rpveqd1O5HQbWr8tvp5P1P7eY&#10;XgXLojRvCvPm3rwpyvVPudqfQhfjb09lvlipJe/1r1XlUdNB5V/ffbY2ZsBWobCBolpIMxhFxrFy&#10;N8GsBwgpKgLGWsvuKIwYij8qIEO41Ylhn/cGUm3RYIcZ/cDTTrZs4KlM6bPwjCihUbVK00zBp7Fc&#10;NgcJJTvm5fG04yN+4GknWDbwHDfJMpJJZwi2BlwKz1bOTykjjIMHroOnNXb9wNPODqvx1GtYBvdP&#10;LKggNEZgVHiysL29RhLJBfIKTYqVi3oBHsT0RdjW2lF+oGnntDTQtAFn0BTohgbC9hYCmyxBftS5&#10;ZBhQWEoKTPRhOW9YS5eLgGnTYj/AtCPxDTBttBkLpsBqUL34owEmFoRUPIuNcejFBK3SQarlSJLx&#10;Akw5rKUtngaYNtSMBRN2j93xzMggbH51PTCtQvcDTDvo0QDTRpqxYGL6dEhEm2eviabV536gad3X&#10;Bpo21IxGk0aE6iXGjhCtVed+oNljAzEba0ajGWLdDFVB1xE09QJSb+KmWgzVCZw23IzGEwtgSaKG&#10;11zB08pzL7ongdnWFUI24IzGM5Zbv7YMvqsqIayo8cmvJUmPYctsyBmNJ4+xaY3Sxa70TyvSPemf&#10;PYYtJj9WbXo0nnAQCHZCPPQQrqltidXpnuDZY9jqrcMGG3wNSwjbhWOzIKf41ip1T/DsMWz1mtyz&#10;8CSMwG93qX9are4Jnj2WbWRjzli+xYZvcbUTgCvx02p1T/DscW31tk5n9c9Q7hvrkjdErFb3Ak+5&#10;XUcnX9Ej0GfhGcFNoK0B7OvmK1are4Jnj3er1xqfhWfMuEyB3NG3egmyvBdP8OxxbyMbc0bHT84x&#10;JcElf0gPl3uEZ48/FNmYMxrPBDODqJKUjughbSZ7hGePP6QnFZzDt5h+IBzjW6vVPeHbHn8Ig9tn&#10;+kNYIxRT/WQZV/qnX/6QHKrs6FtM5joXTyoYpS75Q1pse8S3Pf6QnthzFt+yICFYn+mQvvXLH8LO&#10;7D3908acsXoojEKOKdQu4Wm1uifxs8cf0uvLzuqfeF4Z1Zu8uBI/rVb3A08ki934acckRvdPngQE&#10;a1cc4lvP/CGI0S6eNuaMxjMhArsDvo6nUluXmhBfb//qSf/s8YdiG3PG4skCFmP9mEt4Wq3uCZ49&#10;/pDei/2c+MkIJyf59rL906/5QxTzMbp8a2PO6P6JnRAc41ur1T3pnz3+ED/bH2KMcsf41jN/CA9M&#10;7/RPPFD9TH+I4cFSjvGt1eqe9M8eP0E/5eKs+IkHdTjGt1are4Jnj5+gt1M5C08RYGWZU/rWanU/&#10;8MT4fZdvbcwZrYeSMHSMbz3zhzB+38XTxpyxeEZBjAX0TvkJVqt70j97/AS9Cv4cvsUOjVhfprrE&#10;cf/2ovlnvfmDJ3j2+AncxpzR/TPEhOpT/u1l8bRa3RM8e/wEbmPOaDyRgLrFt8wzfwjj9934aWPO&#10;aDwj+VB0p/jWM38Ik/E6eOqHj58VP+ME68tOzE+4LN9are4J3/bMNxE25ozun4KGJ+cnXBZPq9U9&#10;wbPHHxI25ozGE93TMb71zB+CmdPlWxtzxuIZBxzry5ziW6vV/eifGL/v4mljzmg8sSeYY3xrtbon&#10;ePb4Q8LGnNF4hlju4Ja+tVrdEzx7/CFhY85oPFmE9WWK4hzxh+q9IDzBs8cfEjbmjMYzEnLLW4fm&#10;D9V7QXiCZ48/JGzMGY0nx34Yp/hWwX2p+X31XhCe4NnjD+nNFM/xE2IRYn3ZCX17WTytVvcEzx5/&#10;SG/YdhaeSYz1ZU7xrdXqnuDZ4w/pDaHOwZMH2A/DLb61Wt0TPHv8If0s87PwxGwwx/jWanVP8Ozx&#10;h/QDUc7CM2SOrS+r94LwA0+M33f8Ib1ByRg8OUezwPMcsBuGkM92OFiPxAMRC+zxqJ4CkGB3OL2n&#10;3sUUrlXrniDak4FqS2AwokAsieXu8BLSJGSdZ+hgD/I4hBOlHrmC51PrHTwvhqhnHhHryUET26rH&#10;5qAiJBC5LY8oApxoN+pZZRFleou/S+FZ7wfhSQ/tyVmIfsT74C6KhTBCYKNy2UWlRxTqTeNq148J&#10;zjF5QWMKkxcb/UlavhimdkzXE0x78hYS2EoY1EkjQUQc4kLHMI2jUM5vUb0UT9vREzsvhqhKi2UD&#10;vTaid8+7x9nz40615sci3S1X809pmTY/qycRzjKaL/P1Q1Z8/D8AAAD//wMAUEsDBAoAAAAAAAAA&#10;IQDYfvTaxq0AAMatAAAUAAAAZHJzL21lZGlhL2ltYWdlMS5qcGf/2P/gABBKRklGAAEBAQBgAGAA&#10;AP/bAEMAAwICAwICAwMDAwQDAwQFCAUFBAQFCgcHBggMCgwMCwoLCw0OEhANDhEOCwsQFhARExQV&#10;FRUMDxcYFhQYEhQVFP/bAEMBAwQEBQQFCQUFCRQNCw0UFBQUFBQUFBQUFBQUFBQUFBQUFBQUFBQU&#10;FBQUFBQUFBQUFBQUFBQUFBQUFBQUFBQUFP/AABEIASQIjQMBIgACEQEDEQH/xAAfAAABBQEBAQEB&#10;AQAAAAAAAAAAAQIDBAUGBwgJCgv/xAC1EAACAQMDAgQDBQUEBAAAAX0BAgMABBEFEiExQQYTUWEH&#10;InEUMoGRoQgjQrHBFVLR8CQzYnKCCQoWFxgZGiUmJygpKjQ1Njc4OTpDREVGR0hJSlNUVVZXWFla&#10;Y2RlZmdoaWpzdHV2d3h5eoOEhYaHiImKkpOUlZaXmJmaoqOkpaanqKmqsrO0tba3uLm6wsPExcbH&#10;yMnK0tPU1dbX2Nna4eLj5OXm5+jp6vHy8/T19vf4+fr/xAAfAQADAQEBAQEBAQEBAAAAAAAAAQID&#10;BAUGBwgJCgv/xAC1EQACAQIEBAMEBwUEBAABAncAAQIDEQQFITEGEkFRB2FxEyIygQgUQpGhscEJ&#10;IzNS8BVictEKFiQ04SXxFxgZGiYnKCkqNTY3ODk6Q0RFRkdISUpTVFVWV1hZWmNkZWZnaGlqc3R1&#10;dnd4eXqCg4SFhoeIiYqSk5SVlpeYmZqio6Slpqeoqaqys7S1tre4ubrCw8TFxsfIycrS09TV1tfY&#10;2dri4+Tl5ufo6ery8/T19vf4+fr/2gAMAwEAAhEDEQA/APkbSf2lPjHM3z/Fnxyw/wBrxHen/wBq&#10;13mg/H74tXGN/wAUPGb/AO94guz/AO1K8M0Cxd3HFereFtILKpxX2bhDsfCVak5S0kz2DRfjT8Tr&#10;jAf4ieLH/wB7W7o/+z12ml/FL4jzY3ePfFDf72s3B/8AZ6898OaMQRkV6PoulEKMisXGHY3jKdt2&#10;dVY/Erx2+A3jXxEf97VZ/wD4qtqL4heN8DPjDXz9dTn/APiqwbHTSG6VvQ6adoGK5uWPY9C8u5ZH&#10;xB8a8f8AFX69/wCDKb/4qpF+IHjTv4u13/wZTf8AxVVl08+lTLp59KOWPYXNLuXE+IXjLjPivXP/&#10;AAZTf/FVYT4geMD18U63/wCDGb/4qqcdmO45q1HZLxS5Y9h80u5Z/wCE+8X/APQ061/4MJv/AIqj&#10;/hPvF/8A0NOtf+DCb/4qmixGBxR9hHpRyx7BeXcgk+IHjHBx4q1z/wAGM3/xVVn+IXjPJH/CV64P&#10;+4lN/wDFVak08elVZNPGTxT5Y9i3KXcz5/iF42GceL9f69tTm/8Aiqg/4WN43Uc+Mdf/APBnP/8A&#10;FVYk0wsCcdazLqwKEijlj2MXKfcSX4o+N1/5nDXx/wBxOf8A+KqnJ8WPHK5/4rLxB/4NJ/8A4qm3&#10;FgApOKxrm0GTxWqjHsJyl3Ltx8X/AB0M48a+Ih9NVn/+Kqifi/49zx438R/+Da4/+KrDvIdqk1kv&#10;PsyMVsoQ7GDnPudf/wALk8ef9Dx4j/8ABtcf/F0H4yePcH/it/Ef/g2uP/i64gyHJoEhyKnkj2D2&#10;k+56LpPxd8duCH8a+InP+1qtwf8A2arc3xW8dhsjxp4iA9Bqs/8A8VXBWE3lyAA9a2XIMYNHJHsL&#10;nn3N1/i547HA8a+Iv/BrP/8AFUJ8XPHRwP8AhNfER/7is/8A8VXLSKOaI1GRWUYR7FxnO252Vj8W&#10;PHLXaBvGfiEgnkNqs5H/AKFX0L8OPGmv31ohudc1K4OBky3cjE/m1fKliv8Apsf1FfR3wxb/AEOM&#10;fSsKkY9jpw8pX1Z75our30uN97cP/vSsf611NndTsRmaQ/Via4zQ+i/SuvsfvV5TSPcizXjldjyz&#10;fmauR5IGTVGPrV6L7ornkdHQdk0ZNJRWYD6KKKACiiigAooooAKKKKACiiigAooooAKKKKACiiig&#10;AooooAKKKKACiiigBrUM1DdaSkhPYjLtuGehrjfi54yi8AfD/W9cmmMSwW77GDEEMVOCD2Oa7NW3&#10;NtNfHX/BTTx8PC/wTbSY5THLfNjg4OBW9GPPNIwry5adz80fEn7U/wAWb7xBfPafFDxpb25uHKRx&#10;eIbtVC7uAAJMAYrCf9qD4xrdY/4Wz44K+n/CSXmP/RtcGWRYwwOWIzmqUaYm3tX0yhHsfLwqyXU9&#10;NuP2nPjGp+X4seOR9PEl7/8AHadB+058Yj974s+OT/3Md5/8drza4XdzSwKOafJHsEqs+56Y37Tn&#10;xibp8WPHA/7mO8/+O06L9pb4xcZ+LHjgj38R3n/x2vN4odzVMf3eBil7OPYw9rPa56V/w018XsY/&#10;4Wr42z/2MV5/8do/4aW+MB5HxW8b/wDhRXn/AMdrzURleTTvM2jFPkj2I9pP+ZnoUn7TXxhDYHxX&#10;8cD/ALmO8/8AjtNk/ac+MIUf8XY8cD6eI7z/AOO15nK3z0yT7oo5I9jRVJ6anpDftOfGLj/i7Pjn&#10;/wAKS9/+O0z/AIae+MeD/wAXZ8c/+FJe/wDx2vN2qJulHJHsbKpPuejt+1B8ZM/8lb8df+FJe/8A&#10;x2o3/ag+Mv8A0Vrx1/4Ut7/8drzZvvGon61lyR7G6nLuemt+1B8ZS3Hxb8dfh4lvf/jtMm/ai+M2&#10;OPi346H08S3v/wAdrzaIbgT6VAx3MRRyR7GqnLuenD9qP4zYH/F3PHX/AIUl7/8AHaP+Go/jP/0V&#10;3x1/4Ul7/wDHa8woqOSPYfNLuem/8NSfGb/orvjv/wAKW8/+O0f8NSfGb/orvjv/AMKW8/8AjteX&#10;0VPJHsPnl3PT/wDhqT4zf9Fd8d/+FLe//HaP+GpPjN/0V3x3/wCFLe//AB2vMKKOWPYrml3PT/8A&#10;hqT4zf8ARXfHf/hS3v8A8do/4ak+M3/RXfHf/hS3v/x2vMKKOWPYOaXc9Q/4ak+M3/RXfHf/AIUt&#10;5/8AHaP+GpPjN/0V3x3/AOFLef8Ax2vL6KOSPYnnl3PUv+Go/jP/ANFd8df+FJe//HaP+Go/jP8A&#10;9Fd8df8AhSXv/wAdrzCiq5I9hc0u56f/AMNR/Gf/AKK746/8KS9/+O0f8NR/Gf8A6K746/8ACkvf&#10;/jteYUUckewc0u56f/w1H8Z/+iu+Ov8AwpL3/wCO0f8ADUfxn/6K746/8KS9/wDjteYUUckewc0u&#10;56f/AMNR/Gf/AKK746/8KS9/+O0f8NR/Gf8A6K746/8ACkvf/jteYUUckewc0u56ef2o/jNg/wDF&#10;3PHX/hSXv/x2mf8ADUnxm/6K747/APClvf8A47XmTdKbScI9hqUu56f/AMNSfGb/AKK747/8KW9/&#10;+O0f8NSfGb/orvjv/wAKW9/+O15hRS5Y9iuaXc9P/wCGpPjN/wBFd8d/+FLe/wDx2j/hqT4zf9Fd&#10;8d/+FLe//Ha8woo5Y9g5pdz0/wD4ak+M3/RXfHf/AIUt7/8AHaP+GpPjN/0V3x3/AOFLe/8Ax2vM&#10;KKOWPYOaXc9P/wCGpPjN/wBFd8d/+FLe/wDx2j/hqT4zf9Fd8d/+FLe//Ha8woo5Y9g5pdz0/wD4&#10;ak+M3/RXfHf/AIUt7/8AHaP+GpPjN/0V3x3/AOFLe/8Ax2vMKKOWPYOaXc9P/wCGpPjN/wBFd8d/&#10;+FLe/wDx2j/hqT4zf9Fd8d/+FLe//Ha8woo5Y9g5pdz0/wD4ak+M3/RXfHf/AIUt7/8AHaP+GpPj&#10;N/0V3x3/AOFLe/8Ax2vMKKOWPYOaXc9P/wCGpPjN/wBFd8d/+FLe/wDx2j/hqT4zf9Fd8d/+FLe/&#10;/Ha8woo5Y9g5pdz0/wD4ak+M3/RXfHf/AIUt7/8AHaP+GpPjN/0V3x3/AOFLe/8Ax2vMKKOWPYOa&#10;Xc9P/wCGpPjN/wBFd8d/+FLe/wDx2j/hqT4zf9Fd8d/+FLe//Ha8woo5Y9g5pdz0/wD4ak+M3/RX&#10;fHf/AIUt7/8AHaP+GpPjN/0V3x3/AOFLe/8Ax2vMKKOWPYOaXc9P/wCGpPjN/wBFd8d/+FLe/wDx&#10;2j/hqT4zf9Fd8d/+FLe//Ha8woo5Y9g5pdz0/wD4ak+M3/RXfHf/AIUt7/8AHajP7Uvxn5/4u747&#10;/wDClvf/AI7XmjdKipqEew1KXc9Q/wCGpfjR/wBFd8d/+FNe/wDx2j/hqT40f9Fd8d/+FNe//Ha8&#10;voquSPYpSfc9Q/4ak+NH/RXfHf8A4U17/wDHaP8AhqT40f8ARXfHf/hTXv8A8dry+ijkj2K5n3PU&#10;P+GpPjR/0V3x3/4U17/8do/4ak+NH/RXfHf/AIU17/8AHa8voo5I9g5n3PUP+GpPjR/0V3x3/wCF&#10;Ne//AB2j/hqT40f9Fd8d/wDhTXv/AMdry+ijkj2Dmfc9Q/4ak+NH/RXfHf8A4U17/wDHaP8AhqT4&#10;0f8ARXfHf/hTXv8A8dry+ijkj2Dmfc9Q/wCGpPjR/wBFd8d/+FNe/wDx2j/hqT40f9Fd8d/+FNe/&#10;/Ha8voo5I9g5n3PUP+GpPjR/0V3x3/4U17/8do/4ak+NH/RXfHf/AIU17/8AHa8voo5I9g5n3PUP&#10;+GpPjR/0V3x3/wCFNe//AB2j/hqT40f9Fd8d/wDhTXv/AMdry+ijkj2Dmfc9Q/4ak+NH/RXfHf8A&#10;4U17/wDHaj/4am+M/wD0V3x3/wCFNe//AB2vM6ZUuEewcz7np/8Aw1N8Z/8Aor3jv/wpr3/47R/w&#10;1N8Z/wDor3jv/wAKa9/+O15hRWfLHsHM+56f/wANTfGf/or3jv8A8Ka9/wDjtH/DU3xn/wCiveO/&#10;/Cmvf/jteYUUcsewcz7np/8Aw1N8Z/8Aor3jv/wpr3/47R/w1N8Z/wDor3jv/wAKa9/+O15hRRyx&#10;7BzPuen/APDU3xn/AOiveO//AApr3/47T1/al+NGP+Su+O//AApr3/47XltOBGKOWPYXM+56j/w1&#10;J8Z/+iueO/8Awpr3/wCO1H/w1N8Z/wDor3jv/wAKa9/+O15lkU2jlj2EpPuen/8ADU3xn/6K947/&#10;APCmvf8A47R/w1N8Z/8Aor3jv/wpr3/47XmFFHLHsVzPuen/APDU3xn/AOiveO//AApr3/47R/w1&#10;N8Z/+iveO/8Awpr3/wCO15hRRyx7BzPuen/8NTfGf/or3jv/AMKa9/8AjtH/AA1N8Z/+iveO/wDw&#10;pr3/AOO15hRRyx7BzPuen/8ADU3xn/6K947/APCmvf8A47R/w1N8Z/8Aor3jv/wpr3/47XmFFHLH&#10;sHM+56f/AMNTfGf/AKK947/8Ka9/+O0f8NTfGf8A6K947/8ACmvf/jteYUUcsewcz7np/wDw1N8Z&#10;/wDor3jv/wAKa9/+O0f8NTfGf/or3jv/AMKa9/8AjteYUUcsewcz7np//DU3xn/6K947/wDCmvf/&#10;AI7R/wANTfGf/or3jv8A8Ka9/wDjteYUUcsewcz7np//AA1N8Z/+iveO/wDwpr3/AOO0f8NTfGf/&#10;AKK947/8Ka9/+O15hRRyx7BzPuen/wDDU3xn/wCiveO//Cmvf/jtH/DU3xn/AOiveO//AApr3/47&#10;XmFFHLHsHM+56f8A8NTfGf8A6K947/8ACmvf/jtPX9qX40Y/5K747/8ACmvf/jteW05elHLHsLmf&#10;c9R/4ak+M/8A0Vzx3/4U17/8dqP/AIam+M//AEV7x3/4U17/APHa8zplHLHsJSfc9P8A+GpvjP8A&#10;9Fe8d/8AhTXv/wAdo/4am+M//RXvHf8A4U17/wDHa8woo5Y9iuZ9z0//AIam+M//AEV7x3/4U17/&#10;APHaP+GpvjP/ANFe8d/+FNe//Ha8woo5Y9g5n3PT/wDhqb4z/wDRXvHf/hTXv/x2j/hqb4z/APRX&#10;vHf/AIU17/8AHa8woo5Y9g5n3PT/APhqb4z/APRXvHf/AIU17/8AHaP+GpvjP/0V7x3/AOFNe/8A&#10;x2vMKKOWPYOZ9z0//hqb4z/9Fe8d/wDhTXv/AMdp6/tS/GjH/JXfHf8A4U17/wDHa8tpy9KOWPYX&#10;M+56j/w1J8Z/+iueO/8Awpr3/wCO0f8ADUnxn/6K547/APCmvf8A47Xl9FHLHsTzS7npp/am+NGf&#10;+Su+PP8Awpb3/wCO0n/DU3xn/wCiveO//Cmvf/jteYt1pKOWPYvmfc9P/wCGpvjP/wBFe8d/+FNe&#10;/wDx2j/hqb4z/wDRXvHf/hTXv/x2vMKKOWPYOZ9z0/8A4am+M/8A0V7x3/4U17/8do/4am+M/wD0&#10;V7x3/wCFNe//AB2vMKKOWPYOZ9z0/wD4am+M/wD0V7x3/wCFNe//AB2j/hqb4z/9Fe8d/wDhTXv/&#10;AMdrzCijlj2Dmfc9P/4am+M//RXvHf8A4U17/wDHaP8Ahqb4z/8ARXvHf/hTXv8A8drzCijlj2Dm&#10;fc9P/wCGpvjP/wBFe8d/+FNe/wDx2j/hqb4z/wDRXvHf/hTXv/x2vMKKOWPYOZ9z0/8A4am+M/8A&#10;0V7x3/4U17/8do/4am+M/wD0V7x3/wCFNe//AB2vMKKOWPYOZ9z1A/tTfGj/AKK748/8Ka9/+O1o&#10;6T+058ZpmG74t+OmH+14kvD/AO1a8eOSQBXReHYdzjit6cY32OevUcYbnt9n+0d8XfLBb4p+NWPr&#10;/wAJDdn/ANqVM37R3xbPT4peNP8Awobv/wCOVwUEOIwMVIIxXoezh2R8pKrV5/if3ndL+0Z8XSM/&#10;8LR8af8AhQ3f/wAco/4aM+Lv/RUvGn/hQ3f/AMcriEi46Uvle1T7OH8pftKn8z+87oftEfF0jP8A&#10;wtLxr/4UN3/8cpY/2iPi4x5+KXjTH/Yw3f8A8crhgpAxinIhBzij2cP5Q9pU/mf3ndt+0L8XOMfF&#10;Hxp/4UN3/wDHKb/w0L8XP+io+NP/AAobv/45XG7M9qPL9qPZw7FqpU/mZ2q/tCfFsjn4o+NP/Chu&#10;/wD45Vy1/aC+LBPzfE/xkfrr92f/AGpXAqny9KmhyrdKPZw7B7Sp/M/vPTrH9oD4ptIA3xK8XsP9&#10;rXbo/wDtSux0f45fEqZ1D/ELxU4/2tauT/7PXilgCZASO9dxoIBdenasJU4X2OqnUnp7z+8910P4&#10;wePZdvmeN/Eb5/vatcH/ANnr0HR/id4wm27/ABZrj9PvajMf/Zq8Q0E4Kc16VohHyc+lYOEb7HqU&#10;5y7nq+neP/E7kbvEerN/vX0p/wDZq6W18aeIGxu13Uz9byT/AOKrzvS+1dXadvwrllGPY7oylbc7&#10;Sz8V62wGdY1A/W5kP/s1bEPiXVyozqt8frcP/jXJWR4UVtQEBRk1g4rsaxk+5uQ+IdVJGdTvD9bh&#10;/wDGria9qZHOo3f/AH/b/GsODtV2NhjrWXKja7tuaS67qXP/ABMLr/v83+NL/bmpf9BC6/7/ADf4&#10;1QWnUcq7Bd9zQTXNSI51C6/7/N/jTv7c1H/oIXX/AH+b/GqCdKdRyrsaJuxd/tzUf+ghdf8Af5v8&#10;aP7c1H/oIXX/AH+b/GqVFHKuw7s0E1vUSOb+6/7/ADf407+2tR/5/rr/AL/N/jVBOlOqeVdguy7/&#10;AG1qP/P9df8Af5v8aP7a1H/n+uv+/wA3+NUqKLLsF2Wn1vUQeL+6/wC/zf403+3NR/6CF1/3+b/G&#10;qj9abTUV2C7Lv9uaj/0ELr/v83+NH9uaj/0ELr/v83+NUqKfKuwXZafXNSB41C6/7/N/jTf7c1L/&#10;AKCF1/3+b/Gqj9abRyrsZtu5bbXtS5/4mF1/3+b/ABqNtf1Pn/iY3f8A3/b/ABqq3eom70rLsF33&#10;LLeINUUjGpXn/f8Af/Gom8Q6rx/xM7z/AMCH/wAaqyVCwPFaJLsF2Xf+Ej1X/oKXv/gQ/wDjUbeJ&#10;NW4/4mt7/wCBD/41SqNqLLsF33Lw8S6vn/kK33/gS/8AjUi+JNW4/wCJref+BD/41lLUig8UWXYd&#10;33NaPxFqrZ/4md5/4EP/AI1Muv6qf+Ylef8Af9/8azIBwc/rVhFosuwk33L417VD/wAxK8/7/v8A&#10;41Iuu6o3/MRu/wDv+3+NUQntT1XFTyrsUpN6F4a5qf8A0Ebv/v8AN/jUi61qfH/Ewuv+/wA3+NUg&#10;OMnpT0wQOeKm6XQvlfVlxda1LcP9Pusf9dm/xpW8QahCGLX10QB/z1b/ABqhdTCzXexCjHGe9eY+&#10;P/i3a+GbScvMi7QerVcKXM72M5VVBWuT/FX4tapoWm3EsWs3tsUB5junUj8mr8z/AI0ftXfFCbxF&#10;OmkfEzxfYxKxGy0166jUfgsgFdj+0N+00+smays5QwbKnaa+Q7q6lurqSaTLMxJ5rv8AZK2x5TlK&#10;UrpnoDftTfGf/orvjz/wpb3/AOO0xv2qPjQv/NXfHn/hS3v/AMdrzgwknJHXtUbQn0pcitsdCqPu&#10;elL+1P8AGlv+au+O/wDwpb3/AOO07/hqX40f9Fd8ef8AhS3v/wAdrzEJtGOlLto9muwc77npUn7U&#10;nxp7fF7x4P8AuZr3/wCO0iftSfGo9fi/48/8Ke9/+O15vsyDmnRxe1HIuxXtGlueoR/tQ/Ghsf8A&#10;F3fHn/hTXv8A8dq3H+1B8ZsfN8W/HR/7mW9/+O15hBHx0qwqYreNOPY5J1Zdz09f2nvjJ/0Vrx0f&#10;+5kvf/jtH/DT3xk/6K145/8ACkvf/jteZ0Uckexz88u56Z/w098ZP+iteOf/AApL3/47R/w098ZP&#10;+iteOf8AwpL3/wCO15nmkyKOSPYOeXc9N/4ae+Mn/RWvHP8A4Ul7/wDHaP8Ahp74yf8ARWvHP/hS&#10;Xv8A8drzOijkj2Dnl3PTP+GnvjJ/0Vrxz/4Ul7/8do/4ae+Mn/RWvHP/AIUl7/8AHa8zoo5I9g55&#10;dz05f2oPjEG5+LPjk/XxJe//AB2kk/ae+Mawk/8AC2vHOc8H/hJL3/47XmWOpH5Ur5ZQKrkjpoHt&#10;JXWp97/se/tB+PfE1wYNZ8c+I9WZSM/btWuJ/wD0JzX6VfCnVLrV7G7e8up7gr5e0yys2M7s4yfY&#10;V+NX7HOpCx8XPEHxuI4r9hPgVcGbS749eIv/AGevPx0YpaI9DBSk6juz8OfDWk7nGBXr3hfR2CLk&#10;Vyfg7SN7jjvXtHhzRCEXivWbPnsP+8VzT8P6SwxxXf6RppCjiqeh6QeOK7TS9MI6isGz0YR1sRWF&#10;iysMit2GzIUcdqvWmmqCPWtRLJQvToK5rnbY502hzxQLVs1vG0GTSfZBS5h2MpIRx8oqVY8DpWkt&#10;mPSpVsx6U7hYy1gJqVbc46VqC1HTFSraj060XDlMWS1OPu1Ve1OSMV072Yx0qrJaDJ4o5i3FHMSW&#10;JwSDWfPp5PUZrqpbJuaoTWTZNFzBo5SXTwQQRxWPe6aASQBXZS2TYNZF5ZNk1qmTKJwGo2QJPyVz&#10;1/YgDIQCvQtQsRnGKwNRsht6VumYNHBzRFM4quGIro76wCg4FYktvtY4rQwHQT7XBzzW9ZXYZAGO&#10;frXM7StW7aYpjnpQB0hQPwKBDgiqFpqG/r2qzJeADrWMS47F63x9sjxjqK+ifhgN1nH+FfM1teZv&#10;Y+e4r6S+Ftxus4voKwqHVh/iPd9BPSuvsWrjNBbgc111k1eTI99GxC3I5rShPyismFuRWlATtFc8&#10;jfoS0UUVkAuTRk0lFAD6KKKACiiigAooooAKKKKACiiigAooooAKKKKACiiigAooooAKSlpKAG0U&#10;Uq96HoJbDQfm6V+Un/BVTxk2qfEDS9GWdmislzJEDxz6iv1ZmkEMbsf4VLflX4Y/tseLn8VftCeI&#10;2ZyyI21QTnGDXqZdDmm2eXmEnGlZHz9PtPQAe1JDAW7UskeDVq1wFP0r3D5qT5SsY89eaUR4IxT2&#10;b5jTd4oCLuWJJlCgAAGo/MDcmoWyakijLUEBlpCcE1IMIDu5pNvk8kVG7mQ8UARnrSYB60UUkWRu&#10;Biq7VYf7tV36UM2iMlIxwKrj7w9Klds01V4z3FZnRHQdckBRt447VVTGc09n3HFM+7QaoSiiioKG&#10;UUUVLAKKKKRQUUUUAFFFFMkfRRRVAFFFFABRRRQAUUUUAI3Sm05ulNpMaCiiipGFFFFABRRRQAUU&#10;UUAFFFFABRRRQAUUUUAFFFFABRRRQAUUUUAFFFFABRRRQAN0qKpW6VFVIpBRRRTKQUUUUFBRRRQA&#10;UUUUAFFFFABRRRQAUUUUAFFFFABRRRUyExNoptPplQJBRRRQUFFFFABRRRQAUUUUAFFFFABRRRQA&#10;UUUUAFFFFABRRRQAUUUUAFFFFABRRRQAUUUUAFOXpTacCMUCYtJtFGRRkUEhtFG0UZFLQAm0U2n0&#10;ygaCiiigoKKKKACnL0ptOXpQJi0UUUEhSbRS0UAJtFG0UtFADW60lK3WkoKCiiigYUUUUAFFGRRQ&#10;AUUZFJuHrQA+NSZBiuw8NW5LA1ylohklGATXoPhu2KqpKkCuiluebjJWjY3VjwopfLNWig4pNorv&#10;6HhW0uRRr8vNP21IFHIpdtSMi2inoOnFO209cUBYTbRtqUYPpRtFBa2ERSF6U6NeelPUgLjIpyYz&#10;1FBVjQsuMV2Xh/8Ah+tcdaDkGux8PnDAHrWEtzWB6LoP3lr0rReiV5rof3lr0nRDwnNc8j1Kex3e&#10;k/w11lp2/CuT0k5C11lp2/CuaW53x2N2y+8tbCdBWPZfeWtiPkDFc8jaJfh+6tWYaqw/dFWoawNi&#10;ynSnU1OlOqhD06U6mp0p1BqtgooooGPTpTqanSnVLAKKKKQDH602nP1pNpqkAlFFFMBD3qNu9SE9&#10;ajbvUsjqRt0qNu9SN0qNweeKBEbVG3epGqNu9aICF+tQtUz9ahYHigENjqdQOagjqdaAJovu1ajq&#10;rEeMd6sxketFwLA9KlWHjJqOMZYVNLMI1J3AYqL3dio6O7JI0BBBGRWbrOu2un27BiqFR1Nc54p+&#10;Iln4Ztnke4jyASQT0r5E+N/7VCIk8FlOrScjCGu6nQUjnxGIUFoz1X4wftDWvh23lT7Uu5Qdqhq+&#10;Cviv8dNX8cX00VvcMIWJHDVy/i3xnqPjG+M91JJsyflJrDWCBPmX5T3zXdCiopI+crYptmLJpcs7&#10;tJO5dzzkmqk1iIs1uXFyF4BrHvLjcSM1rKKSNKVSUlqZs67cDiq7VPM+SMmoa5jvje2pGy5pPLJq&#10;QDFTxR560WLcrEVvAWyTVpIAKkjUKKcce1FtTmnJ3GBcDHFOpevpSVskZ3uFFFFRLcY1utJSt1pK&#10;kBy0tItLQAUUUUAOTvTmpqEZNOaq6Inqeu/szX/2Hx9EAcbmH86/aH9nO5afQ75uvyw/+z1+IHwN&#10;uza/EGxOcBmGT+Nftn+y9OJfDV6f9mD/ANnrzcd8J6WB/iH5feB9H+YfL0Ne1eGNJBUZANcT4L0k&#10;qRgV7D4a0wjHFelJnDRjY1NH0/BHyD8q6vT7PHG2naTpo2g45roLKxAPSuKTO5ogtbIgjjj6VoLa&#10;4HIq/DagdhUzRjGDUXN+UwZLcZIAojtxnBHNaskAznFEcAznFO4WKAtx0wKkEA9BWiIBnpUiwcdK&#10;57isZotxn7oqUW49OK0RCM9KkWHpxRcLGWbU8cdaie0yCSOa2mjHIxUTRA5BFacw7HPTW5wRiqEt&#10;ucniunmtRg1RmtRzxRcXKczcW42nCisa6tuTxXZXNqNp4rGubXJNapmbRw97Zkg5Fc9e2ZycjI9K&#10;7y9hAU1zt5CMnitkznaPP9VhOTgVz15bHqBiu01KEbjx3rHurIFScV1XOKxyTwN71LFA3HWthrMe&#10;lSw2YyOKLhYoQWxBGBip3hY9a247EBelMltQGHFZRNWZFnCwvY8juK+k/hgwSziHfArwGOALdpgd&#10;xXunw7kKWqY9qwqG1I960GXgc9q66xm6c1wWgTHAye1ddYzHI5rzJI9yMjqYXHHSr8UnArHhkPFX&#10;4pDgc1xSR2xZp7hRknpVZJCcc1YQ5FIQ6iiimAuTRk0lFQA+iiigAooooAKKKKACiiigAooooAKK&#10;KKACiiigAooooAKKKKAGUNxRT6iOkRnL+PNZXQPB2sag7bRBbSfNnodpr8BPiZrP/CRePNbv3YyP&#10;JcyYc8nG41+1P7ZniweD/gZrsoO151MYI46ivw51OQGad/4mdmP4mvewEWotnzGayvUikZjHnmrE&#10;DAKeO1Vn45NKshXvXqnkjDnccnjNPC5oC561IoFAcwu0UDjpRRVmYhJbrz9abtxnAqSigq5A1RMx&#10;FStUMlQbxIXY881ESalbvUTd6DZERUyOCKdKRGuOlPiGxSSKrSt5rEZrI1WrIzx0pKVqSg2Ciiio&#10;LGUUUVLAKKKKQBRRRQAUUUUwH0UUVQBRRRQSFFFFABRRRQAUUUUDQm0U2n0ykxhRRRUgFFFFABRR&#10;RQAUUUUAFFFFABRRRQAUUUUAFFFFABRRRQAUUUUAFFFGRQAN0qKpSRg1FVIpBRRRTKQUUUUFBRRR&#10;QAUUUUAFFFFABRRRQAUUUUAFFFFABRRRQAUUUUAJtFNp9MqWAUUUVABRRRQAUUUUAFFFFABTgBim&#10;04EYoEw2im07IptAkFFFFBQUUUUAFFFFABRRRQAUUUUAFFFFABRRRQAUUUUAFOXpTacCMUCYtJtF&#10;GRS0EibRTafTKBoKKKKCgpy9KbTgRigTFooorRbAFFFFMYUUUVm9yWNbrSUrdaSkMKKKKBhRRRQA&#10;2n9jSdzS9jVAyN+DmkwX4pzkdO9SWsZdhjmqKvyxua+h2pOw4716PpUWyFQfSuV8O2ZZF+U120KC&#10;KIA4BxXdD4UfNYipzzY4nNHTNA+7z1oqzibHKwFO3Coi3NJuFA0ybcKNwqHcKNwoGWFYetLu96hV&#10;uvNLu96AuWFPynmnIeetRRkFTk0+PG7rQBsafwBmur0Nv3y81yFhniuq0NsSrzUM6qZ6ZobfMvPp&#10;Xo+ht9yvMtEcFkIOa9I0Nx8mDWDPUpnoejt0rrLNulcbo7AYya62zbOOa4Z7ndE6SyOVFbMP3axL&#10;A/KK27flRiudnRHYvQ9KtQ1Vhq1DWLNSdelSrUS9KlWhgP7mlpO5paDQKKKKYx6dKdTU6U6pYBRR&#10;RSAKKKKAGP1ptOfrTapAMfrTac/Wm0zN7iUxqkqNqkEQS/eqJu9TTfeqFweeKtbARtUbd6kao270&#10;wGVIvSoiwHU1IpHqKLXFGOtyaMZ61ajjyNxqqrEAmsfxJ4mXSrF2DgFR60vZtmkpKKNm/wBYh09C&#10;zuoA65NeKfFL4/2fhu2mWKdd4B6NXjfxr/aGm0lZIIpwHORgGvkbxR8RtQ8UXEjSythieprupYbR&#10;M8fE42ycF0PRfih+0LqXiK6lSCVvLJIPPWvErq6l1C5aeZiSxycmmS8nIcEnrVeV9oI3iu+EeQ+b&#10;bc5XHT3QHA6CqE111OaZcPg8HNUZmODzVSlc6adMW4usjg1mTTlmqSZ/U1VbrXPKR6lOKSEky5FK&#10;iE09FBqVU9RxSNnKxEIzxU6cYpwQfhTgoFMxlK4tFFFBAUUUUAFFFFADW60lK3WkoActLSLRkUAL&#10;RRRQAnc1JUfc1JTl8Imdj8J5PL8bad7yD+dftp+ybJ5nhnUPZLf+UlfiN8LMf8Jxpv8A10H86/bb&#10;9klf+KZ1D/ct/wCUlceN/wB3/rujtwH8f+ux8YeCNP5GVzXrvh+yxj5QK4fwZaqMYAr1PQ4QCBjt&#10;W8mTRRs2EG0gYrehhCgYAzVaztwpGBWokYC1wykdrQsaj0okX2qSNaJFqbm3KVyoPUUBB6VLtFG0&#10;UcwcoKntUqr7UKvSpAvFIfKIqH0qVV9qFFSqvSkHKRNEPSo2iHpV8x8VEYhmpuHKU5YhjpWfNEOe&#10;K2pYxiqM0fJouHKc9dKckCsy7jwMgVuXcY3Hg1nXkfHFapmLRy2pxDBwMfSuW1OIjJArtNQjBJrn&#10;9QgBHSt1IxaONubcMCduT71jXMJBIxXW3MGAaxrmAEnium5wcpzdxBnoORUlrbnIyO9an2YMeRUi&#10;WwQdKOYLEbKAowAKrSqGYZFWn6Gq0v3qqJMiOKMeYpIGc16r8P7oIigngdq8oMu05rrvCerGFlAP&#10;GRWFQ3pn0b4ev8456V22nXYbGa8m8M6qCEyecCvQNL1BTjmuOSPVizurS43Ec1pJLwOa5SyuiWHN&#10;bsMxKg5rikjvizZjlxjmrcc3vWLHKeKtRzH1rI0NcSA08EGs1ZT+NTLMc5zU2Au7RRtFRiYUvnCo&#10;Adk0ZNJRQAuTRk0lFAC5NGTSUUAPooooAKKKKACiiigAooooAKKKKACiikoAYx9KXNNbrSt2oexL&#10;2ufFH/BUDxKdN+FdrYq+0zN8yjvX5J6kwSRX6hgMiv0n/wCCr3iCO3tdDsGPMnb1r8zb2QhwW+7g&#10;Yr6TCRtRR8pjrzxBXmYnpwDSQhieuabKxOPQ1ZtI89a6znkrItpDgAkU2QhGwBVlWzxUcsOT0pnG&#10;5K5BRUm2jbWgyMk5pjE8809utMbvSGiuxPPNRsTxzT270xqg6ERt3qJutSt3qJutBsglJCjFVtoq&#10;zN90VWrI1iG0UzaKfTaDVDKKKKg0GUUUVLAKKKKQBRRRQAUUUUwH0UUVQBRRRQSFFFFABRRRQAUU&#10;UUDQUyn0ykxhRRRUgFFFFABRRRQAUUUUAFFFFABRRRQAUUUUAFFFFABRRRQAUUUUADdKiqWoyDk8&#10;VSKQlFFFMYUUUUDQUUUUDCiiigYUUUUAFFFFABRRRQAUUUUAFFFFABRRRQAUUUUAFFFFTITE2im0&#10;+mVAkFFFFBQUUUUAFFFFABRRRQAU4AYptOBGKBMNoptOyKbQJBRRRQUFFFFABRRRQAUUUUAFFFFA&#10;BRRRQAUUUUAFFFFABTl6U2nAjFAmLSbRRkUtBIm0U2n0ygaCiiigocvSlpF6UtaLYAooopgFFFFZ&#10;vclhSbRS0UhCbRRtFLRQAm0UbRS0UANbrSUrdaRulUihoj3EmtLSbfdKtZ4cA4ra0UAyqfeqMcRJ&#10;xg7HdaFCIkUmtaVsuDmsq0kCQKAe1TfaCepruh8KPl5Suy+8gBxTfOA71Ra43ZJPNIJhzkirOdsu&#10;tMMnmm+aPWqLTDJ5pPOHqPzoKTdi/wCaPWjzR61Q84etJ549aB3ZpCcDvS/aB61lGcZ60nnj1oC5&#10;txzBlzmpoXG4nNYaXOF4NTQ3eDy3FAXOqs5DuwOldJpDEyKa4ex1DDACus0S9BkXJqJHfSeiPVvD&#10;hOxM16VoGMpzXlfh66DBMGvSdAmbKY6VzyPWpnpGlkBhXW2LcjmuL0eQsVya7CxboR0rjludsTqL&#10;BuBW7at8ornbAkAZretT8o5rmZ0RNKOrkNUID2NaEJBrHqbdCepFqOpFoEP7mlpO5paDQKKKKYx6&#10;dKdTU6U6pYBRRRSAKKKKAGP1ptOfrTapAMfrTac/Wm0zN7hUbU/NMapBDGqJqkbrUbVothld+tRt&#10;3qVwc1E3egRHlOpGTU0ahxkDgVGXREJbHFc34l8eW2g2bsXVSo7mtIoydTlOludUgsbdzKVGB3r5&#10;6+NXxJtLC0nWKZckHgGvPvi9+0ylikkUE6luQArV8leNPi3f+J5pN0jBWJ6mu6EDycRiH0Yz4i+I&#10;jruqSSs+4BjjmuN84KpGaqXF5I2WZtxPWs+4vSOhrrjPlVjyOR1JXZckuArHmqU93jOKpS3Rb3qJ&#10;mL8k0XudsKBYN1uJyeKgkuBTQNo61DJmspM6lTSEkk3HNRnmijNYSZskSw85qdc1BB3qwn1q47GM&#10;tx9KF9aBjvTqowY1utJStSUFIKKKKBhRRRQA0g5op4x3owPWgBlFPwPWjA9aAGrS0pGKSgBO5qSo&#10;+5qSnL4RM6r4Xjd4203/AK6D+dftv+yO3/FL6gD/AHLf+Ulfih8JIvO8caeACTvHH41+2f7Jsfl+&#10;G9RBGPkt/wCUlceN/gf13O7Afxv67Hzf4UswrABAK9I0uHaBxg1yvhizAYGu/wBPt9oHFNsuKNK1&#10;Q8cVfWPpxUVtHggVeWPgcVg2d0VoDKABgYqvJVp+lVZKzIISTk80ZNDdaSkMmUnjmpVJ45qFe1TL&#10;2oLZMtSr1qJPu1KvWgES5NFFFAiNuQao3XHSrzdKoXVAzJu1+as67BC1rXS/NWbeL8v+FbIxZg3a&#10;AqSRzWFdpkniuiu1G01hXS/Ma2RhIxLmEbSQBWLc2+WOBxXSSpkGqEsAz061rc5rGLHaj+6KHtsZ&#10;+WtqO1B7UktqADxTuFjlbmzKg81Ra3IOOTXR3Fq0hIqv/ZLueBzV8yOVQZzNwnl8gVJZaubZ1AGO&#10;R0rpV8LvOQCOtTx+BgR0pcyN4wZ0vhbxKCUBY9BXqmg60sqA7q8e03w29ng8gCuv0a4e3wCTxXPO&#10;Oh3Qkey6ZqwYDmt+z1EsfvHFeXaVq4UDmuisdeUHBNcE6bZ3wqI9Ai1DJ61eivQQOa4q31dWYc1r&#10;2+pKQOeaycAUjqFm6EGp1lJxzXPRX+SOavQ3ZOPSsXE2UjcWY+tSLIPWstZuhqZZjxzU2N7o1llB&#10;xzUgcVlrN0GamWY9KXKGhewfWjB9ah873pfOHrSsZ3JqKKKQhcmjJpKKk1FyaMmkooAKKKKoAooo&#10;oAXJoyaSipAXJoyaSigApF+alpqnFV0H0Pyp/wCCrTSP430QuzNGoOB2FfAV2S6oO1fov/wVc00L&#10;f6Jc45Oea/Oa4OFiNfSUP4KPjaytXd/60EjGRyM1ds1+bFVolwvNXbNfm6dK7TkqS3Lpix04qIof&#10;Xipmfio2kGadjmiyORlAHFR7x7VJLGcZqERnrQhoa1RN901K1RN900GyIU5JzSSFemKBwDVedyG6&#10;1znQtyIk5PNJRRSNiFmJPJqJmPHNSN1qJqDpQ4k4phJxTm6UxulBQtFFFQUMoooqWAUUUUgCiiig&#10;AooooAXNGaSigAooopgPoooqhMKKKKBBRRRQNBTKfTKTGFFFFSAUUUUAFFFFABRRRQAUUUUAFFFF&#10;ABRRRQAUUUUAFFFFABRRRQAUbRRRQAbRRtFFFABtFG0UUZFAAQMHioqlJGDUVUikFFFFMpBRRRQU&#10;FFFFABRRRQAUUUUAFFFFABRRRQAUUUUAFFFFABRRRQAm0U2n0ypYBRRRUAFFFFABRRRQAUUUUAFF&#10;FFABTgBim04EYoEw2im07IptAkFFFFBQUUUUAFFFFABRRRQAUUUUAFFFFABRRRQAU5elNpwIxQJi&#10;0m0UZFLQSJtFNp9MoGhy9KWkXpS1otigooopgFFFFABRRRQAUUUUAFFFFABSt1pKCRk1nInqRyLz&#10;WxopwyVlEArx1rS0fIcYq6e5lX+A7S3lxGBUnnGq9uD5QJFS16C2Pk5bsVpSSab5hpCp6gUm00xW&#10;EaU7jik840jKcnFJtNBqrCl80m6jb60baA0DdRupdlGygNBVcgVMsh5qNY+lSpHQIu2M5VwK6zRL&#10;kmRa5GzhJcV1miQ/vBUM0ieo+Gbg/J+FereH7jGz0ryPw2hVk9K9T8Pfw5Nc7PTpnpuiybiprs9O&#10;bpXDaESFWu104nIFc0tzvgdXZNwK3bX/AFYrBsPujPWt21I2CsJHbAvx1et+n41RiOavW/T8awkd&#10;KLS9KlWol6VKtYSAf/FS0UVa2LCiiimMenSnU1OlOqWAUUUUgCiiigBj9abTn602qQDH602nP1pu&#10;00zN7jW60lKQeTim7h60DGSDrUTVK55qFjjqRRvoHKkuYjckDgc+1VLu8js4TJPhQB3qh4h8UWug&#10;wM8sqAAZyTXy38a/2nYNPhntrW4VmGRhWrppUb7nn18So6HrXxE+MunaBA5WdQVB43V8V/GD9pG6&#10;1qea2sZCQSRkGvK/GvxW1TxZcSfvXWNie9cIZTG5Zjuc9zXpqnZHj1KznoX9Q1i61KZpbtyzMcjJ&#10;rMnuAORUNxcHILPnPb0qhPMScA5o5uUzhS5ncsTXeOM9apMS7E1EzEmgvgcdahu+p3Rhyqw9iFFR&#10;vIOlRtKzdTULOe1I3jEsI+c5p2R6VXjbrk1Ju96h7g9wkqJetSNUa9akaLCdKmWoUIxUqkVpEyZL&#10;RSZBpaoxYrdaSlbrSUiQooooAKKKKCwooooAKKKKACiiigByd6c1JGCSeKVqroiep6H8B7U3PxEs&#10;ABnaw/nX7WfsuxeXoOpZHVYP/alfjZ+zJam4+I1sduQD1r9nv2b4xHoeoDpxD/7PXm4/4T0sB/EZ&#10;4f4ft9uOMV2lhF04rE0O1A5xXVWcIBxik2bxRct4x6Va2EUQRjIq0YxjmsWzsjEqyqNvSqMwHNXp&#10;vu1Rm70znK1FFFAEq9qmXtUK9qmXtQaMmT7tSr1qJPu1KvWgES0UUUCZFK2BkVQmbnNWpm4NUZm6&#10;0DKs5znNZdw2WIJ4rQmY81l3DfMa2RkzMuuhrFuEJY8VtTfMDWdNHnNbo55GRLGewqBbfccEVpPG&#10;ORT4bcHGRU8wrGetrgdKjmtC3QVvG1A7VJHZBweKOYLHNRaWZGAAzW1Y+HdwGUFbmnaEWYHHFdRa&#10;aNsTpUc5Sgctb+HgMfIKt/2BjA2Cuwt9KJ7VaOldOKOc2VNHEtoJx92qzaIyElRivQ30o7elVX0r&#10;k8VPtB+yscC9vLBkhmH0pYdQeDBLtx612dzoqupwK53UNBKlsDtRzXFy2J9O8RI7gFyO3WuptNdQ&#10;KMNn8a8e1SKbTWLLkYNV7DxsbRgsjd+9DiQpH0DY6oGBJatC31I7h8xxXkOj+MxKAN3BrqtO18SE&#10;c1g4mykelxaoOATV2O/DDOa4i31MFhzWxbXwIHPNc9jtudTHc5x81WUuBwc1zkd0Tgg1ajuTxzRY&#10;Lm+JvepRKMZzWWsx49alWY+tYFGmJz6mpFm96y1nP41Ksx9aANMSds1IJOKzBMemeKlExx1rI1LY&#10;k5PNSBhVFZDUokPNAFnePajePaqRl5PNHm+9XYC7vHtRvHtVLzfejzqLAW94p+QazhMc5zzUqzHI&#10;54qALdFFFACdc0h4o/xpJKopbnwJ/wAFTvD/ANq8E2V8IwTGeGx0r8qZFDJGQcjHSv3E/bi8Ajxv&#10;8HdRAXc1tGzDjPY1+Iv2F7d7mN/+WMjLz7Gvo8O70EfLY+PJVuQxr0FadpGMdKoovIrTtFyPwruP&#10;CqMa6ls/0qM4jPI5qy6+UDkVTlO9uKZjBg8hm4AqPaV5JqUlYxx1qCQNJ0PFBvEjqvMSD1qxVebr&#10;SN4kTE1EwzjNSNTGrnNokTdKjJqRulRN0oN4kBJyeaKKKDqGZooooAKKKKgoZRRRUsAooopAFFFF&#10;ABRRRQAUUUUAFFFFMB9FFFUJhRRRQIKKKKBoKZT6ZSYwoooqQCiiigAooooAKKKKACiiigAooooA&#10;KKKKACiiigAooooAKKKKACiiigAooooAG6VFUrdKiqkUgooopjCiiigaCiiigoKKKKACiiigAooo&#10;oAKKKKACiiigAooooAKKKKACiiigAoooqJCYm0U2n0ypEgooooKCiiigAooooAKKKKACiiigApwA&#10;xTacCMUCYbRRtFGRS0EibRTafTKBoKKKKCgooooAKKKKACiiigAooooAKKKKACnL0ptOXpQJi0m0&#10;UtFBIUUUVotigooopjCiiigAooooAKKKKAHp0p20U1OlOyKliI3XmmkZFPOCc0tTIm+pEpIOMVra&#10;ON0o4rORBuzW7oFsJJxtGa0pmOI+A6m3iJhXipfsxq3HbmJAGUgY71ajhBxkcGvQWx8rL4mZf2cr&#10;wRUbQ1rTQ/NwOKgeH2oIM7yCecUvkH0rSjiyowKd5B9KDUymgIFRrASfatg25OeKjW3O7pQMprbH&#10;A4o+zH0rUSA46U4wY7UAZP2cjtU1vbknkVeMIx0qWCL5uRQAWduQ44rp9GiIkXIrMsoBnOOK6HTI&#10;8SDiokaQO30FSNgr0vw+v3a860JeUr0rw+vK1zyPUp7HomhjCLXaaX94Vxui/dUV2Wl8MK5pHdE6&#10;i16LW3afdrDtSPl5rctCNo5rCW52xNC36fjWhb9PxrPt+n41oW/T8awkdKLS9KlWol6VKtYSAkoo&#10;oq1sWFFFFMY9OlOpqdKdUsAooopAFFGRRkUCGP1ptOfrTMiqQC0UUhcA4J5oERysVYY6VGWXGcZN&#10;Sy9Mnp61g694ptdDtHd3UbRzk0WZF11L9xqMUKEvhSO5rzH4hfFzTvCtnM73KBwDxurx74zftQWe&#10;jQyxW06mUAjarc5r4j+Inxi1fxtdyk3DpGSeN1ehRo3SbPMr4rlbimeu/Gb9pq91a6lgspiYjkHa&#10;1fNmp69dazdvLO5JYk8mqUjO/LuWJ65NVppTGcV6HKoo8l3qMtNcCMcGqc91npVZ5SxPNRkFunNT&#10;zNmsKK3YO5kcAfnTcGF+m7Navh7w/feJb5LKygeSRzjKjOK9qtf2WtXstJW6uUbey7tpHtSspG0n&#10;7NbHz5cBkbOMBqgZtvFeheN/Ak/hlT5yEY7kdK84GWdgRxUNW0NqT548wjUnT0o45FAx3pHShVqZ&#10;aiHU1KtS9zOQr9KiXrUr9KiHBGagSJlqVOlQqeamTpWiM5EkdPpkdPpmEhW60lK3WkoJCiiigAoo&#10;ooLCiiigAooooAKKKKAFjk2TD0pzsMMaase4k56dKR8spAGTVdg6n0F+yDp5u/GSyHorCv2L+AcA&#10;h03UB/sw/wDs9flL+xXopk1fzthxkfNX6yfBSIRWN+AecRZ/8frzsfsejgf4jPJtNtgrDC4ro7aH&#10;AHFVbK0AbpW1HCABxWDOtD44wAMAUrgipY14FJItYM2RQugApxWY5JJrTu/u1lt1NbmBDRSt1pKA&#10;JV7VKvSol7VKvSg0ZIhPFSqTxzUK9qmXtTBlhRkVFKSOhqZPu1BN92kUyrM3B5qhK/PWrUzdcVQl&#10;bmgxZHOcg1lXHU4q/I2QRmqsqA10mRkyg81RlzuOK0pl61RlXmgCj5bE8mrtrFkcilEIz0q9bQjH&#10;I4q2zBIjSLJ5Ga1rO1GB8gqC3hBfpXQafaAqOKxbNkizYWBBHAregsG2g9qjsbFtwrehsjtHFYSZ&#10;1qJSjtyCBirSW5OMir0dqMjirSWox0rFyN0jL+xk9RSGwHPArW+xmj7GaVyLHPvY8H5ay7uwBJyg&#10;rs3txg8VmXdsuSMUcwrHlfiPRVmRsIK8d8V6K9vIxQFcHNfRWsWZRTkcGvLfFmlecz4FelTZy1VY&#10;8z0bXLmBgCW44r0DQfEsgAzmuJ/s9op8Be/pXWaPpzmMELWsrHGr3PTdF1cMAWck4710drqYJBDc&#10;V5xYl4VFa1nqDK3WuVxO5SPTIdSBwM1pwXykA4rzu21oFgM8/Wt211dWA5FYOJumdquojj2qQX2V&#10;4Nc3Ffg45q9HdgjGalxNbm1HcknljmrSXGR1rnEuiOM/rVmO5PrWDiFzoFmB71IspI61jxXBOOea&#10;vRSZH1ptI1LgkPrUqyH1NVQ3NSBuKyYE26gtwai3e9G73pBqDSHnk0ebUTtiq7zEHrQBdSXnrVmN&#10;wcVlpIc1ajkNAi+kp9TVhGJGM9aoI3Srcbe9ILk1FOAowKiWxuYHjbRo/EPhy9snjWRJYmUqwyDx&#10;X4Q/tEeDW8CfFnW7Dy/JikmLKgGAOa/fmYghvpjFfkb/AMFMvh4dE+IVvrMabRPknA616mXzs7M8&#10;HMoc2p8WD5WxWjZ5PrishH3NmtvTl3AV7cdz5aqtBbwFsEdKqKhbjHNXr3Eb7KctuI4w/rW6MYuy&#10;KXlBfvAfjVeZwpwOKtTycHFVChkOaGaw3IZPlBqrJ3q1L3qq/U1gzsiRN1qMnrUjdaiPepZvEa1Q&#10;tUzVC1Ys2iNIGKjbrUjdKjbrSNRlFFFMsKKKKChlFFFSwCiiikAUUUUAFFFFABRRRQAUUUUALmnU&#10;ynZFUgFopMijIpgLRSZFGRQAtMp2RTaTAKKKKkAooooAKKKKACiiigAooooAKKKKACiiigAoooyK&#10;ACijIooAKKKKACiiigAooooAG6VFUrdKiqkUgooopjCiiigaCiiigoKKKKACiiigAooooAKKKKAC&#10;iiigAooooAKKKKmQmFFFFQSFFFFABSbRS0UAJtFNp9MoGgooooKCiiigAooooAKKKKACiiigApy9&#10;KbTgRigTFpNooyKMigkNoptOyKbQNBRRRQUFFFFABRRRQAUUUUAFFFFABTl6U2nAjFAmLRSZFLQS&#10;FFFFaLYoKKKKYwopdppKCAooooAKKKKAHp0p20U1OlOqWSxB3oxnpijBJIAzTguSQOtAgWMyuiLy&#10;xOMCvoX4T/Bi51OwS7eJsMAc4rx/wDor614itYkjaX5hlVGe9fpx8KvBtvYeD7VDDtcoMgj2raMr&#10;GUve0PkXx34FOiWwJTBHtXBwxBkx3FfYXxq8EpJZSOE5xngV8o6pYHTrtkII+auqE0eRWp6soG3z&#10;gkVWkh9BWk/Sq0nfiqnqjjUbMggtsjPerX2b5elLbjjpVzbxyKzGzOaIqMEVGsR3dKvyJk5xUSxn&#10;PSgBqRE0skWB0q5DEAoJFOeMY460DsZDRH0qSCHnkVaeIdCOakgQA0DsTWS7WAroNPT5xWPbqN+Q&#10;OK3NPHzg9qGbwOx0QYKivSvD/wDBXm2jEb1Ga9I8PsPk5rCR2w2PRdFPC12Ng3Iri9IYfKM12Fge&#10;RXNLc7Y9DprM5281v2f3BXPWJ+7mugsyNgrne52wNS36fjWhb9PxrOtyMde9aFuRisZHQi2vSpVq&#10;JalWsJDJKKKKtbFhRRRTGPTpTqanSnVLAKKKKQDTRSn7pzSZHY0c3QzXxDW603aKVnBPBGaM+9LV&#10;mkkrCMpA3Dp6VBc3UMKF5BtA7mqOueIINGt3kklVQoyQTXzF8a/2o7LQ7aa3trhPNXIwrc12U6N0&#10;mctSpGmj2H4h/GDTvCdo8j3CAKp+XdXwz8bv2rLvVp5rbTJTsJK/Ka8e+Ivxq1fxneyAzuICT/F1&#10;rzdmMspZm5POWrvhSseHWruo9DT1XX7vWrkz3bszsc8msuVwATUU8xPBP3aqSXBJxnitObl0OZU2&#10;9SWS5B4zVWRmYnPSkIDAtnn0p0DGWQRhSW6AAdae51wXLsNDquRjJrrvAPw31X4g6pFbWMDBSwDM&#10;AcYrsfhD+z/qnxD1GJzBJFbhhlmXAIr9Dvg58AtM8B2UAFupn2jL7e9KdVRjY3VNvVHAfs+fsu2X&#10;g+GG6vIVku8AksO9e8+J/CttLprqsCgKuBxXbWOnpZY2ge4qHxBE09hLtAB2nivP9rdnpxpWgfmb&#10;+0/o5tZJgE2qCcYFfJso2sQfWvvf9qPQmkt52KZPPQV8I6tB5N06dCGPFdkdYJnlR0qNFAjk0bRR&#10;zk5oqWdIVKtRVKtIhj26VE9St0qJu9CEgjqzFVaOrMRFWiZEy0tIp4pao55Ct1pKVutJSGFFFFAB&#10;RRRQAUUUUAFFJkDvRkUALRRmigBNxVs1IuVy/djimqoY/MQB6mrNlAbm+toQC251GB35pvSwmfeH&#10;7E/hww6ZFO648zBziv0k+ENuIYdSA7iL/wBnr4u/Zc8P/YfDliAhUBFOce1fbXwvhMcWoeh8vH/j&#10;1ebjpJqx62XRtE84tSJWG0/lWtFEcDrxXM+Fbv7SBk5NdbARurJm6FjUikk9xVoJgVVn+WsGaozL&#10;v7tZbfeNal392stvvGtzEifpQvI5ofpQnSmAoJyalBOai7mpF60jREqE5qzHVVOtWo6ARYBGKq3D&#10;e9Tbveqly1BTKk3Q1QlbrVqZuDVGVuaDJkLk4qtITVl+lVX610GJVcZzmoGjHUgGrbKOtRFc9qBD&#10;EjBxxVqOMqvAojjHHFWkj4zUNjSC1iJcACuq0y2O1ciubsWBkHrmu10hQYxxWLZskbNjEcrxW5DE&#10;do4qjYwjcK3oYRgcVi2daiRLAOOBUqw9DirSwjipVhGOlYORukVdntSFBzxVoxcnijyqVzOxnvEM&#10;dKy7uIZPy1vPFwazLuIZNFwschrEW5TkVwHiC0BB+UdK9O1OEEHiuL1y1GTxXpU2ctZHktzp+Js7&#10;R19K2tPjdYwBkCrWoWoWTOO9SW4CoOK3kzhsKMgYFKCRyCRUm0UBabRUWTW5JIxnNbNtKUUZPSqN&#10;ja5IzWg8OxeKxaN0zRgvyCCXP0rVg1EbRyc1zCKQcmrUTsMc1Lia3OqtrvI5bNW7aclhk8Vh2TEr&#10;WpZgk1g0FzahlORzWpBJkDmsmFCCBWpbxnA9ayZ1mivanrTF7U9axYBzRzUm2jbSArytxVGV+a0Z&#10;YeDVCaE5oAdHJ05q0kgwKpxx1aSM4oAtRE5FX4/uis+HtV+L7ooAtrzjNPGOajU9DTl6VHQq+o0E&#10;EDjrXyd+3t8F2+JHw1u7iCBXurdGdZAPmGBmvrJAFAFZXibSE17RruxkUOkiMpDDOQRWlCfJK5li&#10;KanE/nLe0a3eRZfkmt3aNkPXg4ra8PqZJxkZDjgHtXrf7Y3wYl+E/wAWr2SNNmn3bl1wMDJNeV+E&#10;FEczyP8AdXpmvqonxOIVkW5LLbebpAGAPeqmqOJXCJ8oHYVq6tOFuMDv0rFlykpJ6Vujy1J3KfXr&#10;VaYlehxVj/Gq1x1oZ1w3KzEkHNRMBk8VK3So261iztiV2+8aiPepW+8aiPeoZvEa1QtUzVC1Ys2i&#10;NbpUbdakbpUbdaTNRlFFFMsKKKKChlFFFSwCiiikAUUUUAFFFFABRRRQAUUUUAFFFFABRRRQAUUU&#10;UAFFFFABRRRQAUUUUAFFFFABRRRQAUUUUAFFFFABRRRQAN0qKpajIOTxVIpCVKvSoqlXpQwYUUUV&#10;JIUUUUAFFFFAA3SoqlqMg5PFUikJRRRTGFFFFA0FFFFBQUUUUAFFFFABRRRQAUUUUAFFFFABRRRQ&#10;AUUUVEhMKKKKkkKKKKACiiigApNopaKAE2im0+mUDQUUUUFBRRRQAUUUUAFFFFABRRRQAUUUUAFO&#10;AGKbTgRigTDaKbTsim0CQUUUUFBRRRQAUUUUAFFFFABRRRQAU5elNpwIxQJi0UUVp0ATdhsU9CKh&#10;bOTSqxpjLHBJo2imoevNOyKlmT3I2+9SUrctxSVRQ9OlO2imp0p2RUkhRRRQIbvKMSvU1PDGWIA5&#10;ZugpkK/M5IzjoK2dBszNeQSlThWBINNp2IqS5UfTP7LPwfluZItUmjOWPcV94aRpv2HToosYwAMV&#10;4P8As26lbnQbZI9u7aBgV9FQuJIff0rGTaFQ993OM+IGkpqFm6Fctt618bfFHww9lfuyLgBvSvvL&#10;VrVLmBzt3Er2r5t+LfhQ3CTuEwee1a0p6k4imtT5bZSDg9RUTD6Vd1K2ayupInGCD3qm1ej0PElG&#10;zJLcDIq44G2qcHDCrjMNvWo6mfUh7GmLS7gM5NNDDPWgllxCPLx3qMjBzSxsMdadIAFODmg3S0In&#10;UNzSRx803fgcmlSTng0x2NCFdoGK17B8Y5rItyGTrWhauAeKTKjudhor5dTmvSPDzfc5rzDQ2+Zc&#10;nvXpXh5vu81gztgelaK33ea7TTm6Vw2isflPau005sYrmludsDqbQ8qRXQ2f3BXN2Jzt9K6SyIKg&#10;Z5rCR2QNKH7taEP3fwrPhB2mtC3+6KwZ0dC7H0NTLUMfeplrCQ0SUUnc0tWtiwooopjHp0p1NTpT&#10;qlgFFA56Ue1IA2gnnpSGWNOAM0sqlU54rL1LWbTSrZ5ZZFBUZ5NaRhzCaUVcvPJEisxAX3rz7x/8&#10;UtN8HWMsklygdQeN1eUfGf8AafsPDNpNDb3MZnAICq3NfBPxP+OWseOr2UfaHSJmPG7tXdCieTiM&#10;S46I9o+Nv7WN1qU09pp0pO7Kgqa+U9a8QX+u3jz30jMWJPJqjdSHdvaTe55yTVV7oscuQQPSu6KU&#10;VY8vmlU1ZI1wFyO3aq8s+ehqOacSEEcAU0Y6k8U+axooKOoFg5GTz6VFLGQc54qxBZyXk6xwRtLI&#10;xwFUZr2j4Vfsx6543vIprmCSG3YgkMMZFTJJq5qjyDQ9BvfEtwlrY2zyMxA3BelfVnwP/ZBuLya3&#10;vdXQlSQ2GFfS/wAJf2XNG8I20Tvaq0wAJZl7177pGh2mnIsSxKoUYGBXHOpy7HXCnzHI+Cfhfp3h&#10;Wwhis4VjCgZIWu9ghWJAo7UrKMHaMAUW6HJJOPrXLKTkrnao8qSJhncKZfqHtHB9KmTBbnoKxPEu&#10;oG1spSp5weKiCuzolL3T5U/aVtoksrgkjO1q/OfxIoGrTY6bjX21+0z4puWhnXa2Oa+HtTle6uJH&#10;IOSx4r1oaQR4F/3jZlN97NJUkg2gDvUeRWbOtBUq1FUq0iGPbpUTd6lJyDUTd6EJCLU8faoFqaNh&#10;xzVoJbFiOn0xCPWn1RyyFbrSUrdaSkMKKUAnpSNx14oAKKKKAELAcGmM3vSSsAetQmTPQ0i1Ek3U&#10;5WqFc+9ODY+tMbRNnNPXtUSsPWpEIOMUEDzGJPlNdT8MtMOs+MbG3UbgrjP51y+DnPYCvdP2UfCJ&#10;1bxYty0ZYKwwce9Kp8KEtT9IPgzo39naDZxhcYRe3tX038OxiG8+kf8A7NXi3gXTPsunwAD+EfhX&#10;tfw/G1b0e0f/ALNXiYqTbPoMHHlgfOvwx1kXmno+7cc9a9YtCsxQgdq+Sf2ZfiAmv+HEfdk59a+q&#10;NEuvMgRs9a6asWZYeaZtyAAYAxVGYA5zV6Q/LmqMvf3rkR2VPIzJwCDmsucAE4Fak/3WrMm+9WsT&#10;mexRlJyaEJzSS96VOtbmD3JFqZfvVCtTJ1qDQmUdKmXtUS9qkXpSAfIQBxVKZ+Tz+dWZm96oytya&#10;C2QS/dNZ8vetCX7prPl70GLK7E7jUTVI3Wo2rYgjk9O9NRCeaceetWIIwR0oGJCmDyKmbK5qRIwK&#10;jl+UmrY5EtmAJAcc5rttFAKLmuJtP9YPrXbaH9xfwrCRtTOusQM9K3YQNo4rDsfvVuQfdWuVnXEu&#10;QoD2qUrgUQrwKlZenSueR0ELIPSo2WrJXio2XrQZFRl61QukGScdq1CvWqF0vWgDl9TXrXG64Dzx&#10;Xb6mvWuN1xetdcDlkcTqKjd0qAABBxVjUfv1B/AK7YnFIVelSqMmol6VKv3hTZaNzT4/kzjtU5Us&#10;xBzTtOjzH+FTiP5zWMjZEcKAKSVBp8Khn4HGacy7UNPsV3PmoZSNmyhBUcCtaygJbpVPT4wRW/p8&#10;Az0rBm6JoYenHNX4YzgHHNEUIB6VfhhAAPeuc1GJGT1qzHCPSpUhBxVqOEDFICt5Y9KPLHpVzaPS&#10;kKDnilc1M54854qrJGOeK1JIxzxVWSMc0xFFUGelTKvTigLyakVaDMdGoB6Vbh7VVTrVqP8ArQBb&#10;XpS0UVkaBSMOvqRS0UDPl79sv9mm2+NfgW5eKFI9QtVZ0kUfOSBnFfkA+k3vhTxJc6HfQtDc2rlQ&#10;rDG4A4zX9C19aC8jMbfcIIPvX59ftxfsjf2nHL4v8O2+y/QlpFjXqOpNe3g8R0Z4WZYb2q5oo/Pb&#10;Uo98gmxwOtZl0wcbwBiug1CHykNs4/eqdrDHRh1rBu7cxoU717Ul7RaHxq912ZlvkA4qtJk9+auu&#10;uAaqyLyeKpnREqN901G3epG71E3esWdsSFulR1I3So6yN4kbdKhapm6VC1I2iR0MBzRQ3SkaIioo&#10;ooNUFFFFSIZRRRUsAooopFBRRRQAUUUUAFFFFABRRRQAUUUUAFFFFABRRRQAUUUUAFFFFABRRRQA&#10;UUUUAFFFFABRRRQAUUUUAFFFFABRtFFFABtFFFFABRRRQAUUUUAFFFFABRtFFFAAQMHioqlbpUVU&#10;ikFFFFMYUUUUAFFFFA0FFFFBQUUUUAFFFFABRRRUyEwoooqCQooooAKKKTIoAWikyKWgAoopMigB&#10;aKTIpaACk2ilpMigA2im07IptA0FFFFBQUUUUAFFFFABRRRQAUUUUAFFFFABRRRQAUUUUAFFFFAB&#10;RRRQAUUUUAFFFFABRRRQA5elLSAjFGRQSxaTaKMijIoELRRRWi2AenSnbRTU6U6kyWKCNuKYec0d&#10;8d6cOSRiptqG2onIFWLeJpMDFS21q0mODiug03SQMEjA962SZy1q6iUdN0ZppQSODXY6boyW+CAM&#10;1BbokHAA471ajvDG4OeK7I7HiYjEc+h7l8DPHbeHdVitmbClgOTX3D4d1SPULCKYNneor8wdL1o2&#10;OoRXCH7rAk+lfa/wQ8e/2zosKNKDtUDrXNWjc9PA1ND3mQFdwHINed/EHQftthK+Ox7V3tleCeEZ&#10;Iyf1qnq1qLy2eMjk1wU/dkezUjzRPgX4l6EbC+lkwRzXANIWiyOor6Y+N/hELHM0abiMngV8vajK&#10;bOV4j1BxivVjK6PmcT7rLltMHUEmrgkG3rWBBdEgY6VaNycda1ORPQvO4LHHSk3Cs43JzyaT7R/t&#10;UDua8UgUcmpmkGOv61ipd471I9570B7QvvIKI5BnrzWU14V70R3nPJ5oD2h0MUgwOa07KQZrmI7z&#10;IBzWnY3h7Gkxxld3O70WUB15r0nw/MMpzXkmh3ILLk16Z4emHy81lI9Omz1fQph8ozXb6e4O2vOd&#10;Cl5Tmu+0uTO3muWZ3xOwsW+Ra6GwbgVzVk3yrzXQ6eTgda4ZHdA3YTkCr0PSs+3Py9avwkYpLY6O&#10;hdj+7U61BGRjrUykVkx9CTuaWk7mlqSwooopjHL0PSlJ60gIx2pcHrjipcr6FJCKhDlt2AO1NDqG&#10;LlsEdzUF3qMFgrPKwCqOcmvBPjH+0hpXhG2niiuE81QeA3NaU6Nznq1lTPUfG3xHsPCtlLNc3SAq&#10;CQC1fEPx2/a3M3n2mmSkk5UFTXifxZ/aH1XxxezJDcOlvkjG7rXi01ybmRmlcs5OdzGvTp0Yo8ap&#10;ipVNDa17xbf+Ibx7m9lZmYkjJrCmuwc4qpJO7MQzA46VE5Pfqa63eK0OVU03djppizgjn2qKSR2P&#10;K7RT4IpJZlWJfMkboqjJNetfDP8AZx8R/EK8id7eSCBiOWXHFYPudEY9EeUWtrcX8ixW8DSsTj5R&#10;mvX/AIcfs1eIvHFxEXtpIYGIySpHFfanwc/Y20zw3FFJfwLNJwSWXPNfS2g+B9P0ONIra3jjRRjI&#10;UCsHWUTeNFyPl/4VfsbaV4ZSGa8gWeYYJLLnFfTGgeCNP0a2jSC3VAoA4XFdUsCWy7Yxx3zStKu0&#10;ggZ9q4pS5nc76cOWKRW8tI0CoBx6VG3GSKdjkkU1hUmlhq96dTVp1AxydxWNr2m/aIHPqK11yGyB&#10;x61W1CYiB+Ox5pFI+Pfj74LW8jlZ1G0A5NfBPjTTY9J1SaOLB+Y8Cv0i+Os7tp1yoQ5YNg1+dPjy&#10;zmj1mdpUbBY4Jr1acr00jwcQrVWzhLhSDk96rgZq9eRszA4qnt9qlxsdMH7o7A9KWiikthjl+6aa&#10;3enp900xgfSgXUZUi9ajqRetHUp7E8X3asp0qtF92rKdK2RyyBqSnEEikClqu9kTze7YMMx+XpTt&#10;gXAY5PoKkhgkm4jUsx4AFe9/An9mXUfiHcR3NzE6w5B+YcVk5kq7PB4tPupwSkDFR3AqG5tZYQQy&#10;FT9K/Su1/ZM0zS9N8o2ys4HJ2180/Hj4OReFWkeOLYBntitIy5loFVumk7Hyu0UgPzZNT29oZD0N&#10;X57crMVI78Vr6ZYiTAx1rFJ84VMTyxMhdPIXJFV57bZ2r0CPQxLESF6CsXVNEMeeMV1SWpzRxDk9&#10;TjyvIxU0XCip7m0MDdOtQYI6CueSPQTU0W4iGQgdTxX3L+xb4OMWni8dOWweRXw/oFq2oatb24BJ&#10;dgMD61+pf7M3hldL8K2ShMFlUnj2rOekUZRj+9SPpPwzCIrJMCvT/Ap+W8/7Z/8As1ef6ZAIIFAI&#10;IxXfeAj/AMfwHby//Zq8nEs+jw+7Px4/ZI8ff2bPFYvcEAsBtJr9IfB+srd2EW1skgGvxk+HviRv&#10;DHiO3mVioLDpX6e/Ajxx/bOh20xbOVHevVxEbI8TC1Hc+lYpDJHyecVVIO85JxVbSrzzUHPUVad+&#10;TXiS0Z7UndGfP91qzJvvVpz/AHWrMm+9W8TN7FCXvSp1pJe9KnWt+hg9yRamTrUK1MtQyywCMDij&#10;d9ai3UFuD1pDGyP15qrI3PWpZG61VkbmgojlY+tVpKsSVXkpmTIKQqMHilorUgjRB3FWo1xjFRIo&#10;zzVlFGKBg3C1C3JqZulQt96rkORJaf6wfWu20X7i1xNp/rB9a7bRfuLWDNqZ1lgTuFdFbD5RXO2P&#10;3hXRW33RXLI6kXYSamYnPWoIanasGdINTG61I3So260jIry5GSDzVCYHcea05VGPeqEy9aAOf1Qd&#10;eK4zXU4PFdpqXJxXK6zEGBzXXA5pHmuqMRLjPepbSHzI84ycU7XbfypCcd6NNYBAD3rticMtxVgJ&#10;UnFPtYCX5Gee9aK242EnvTrWD5+lDLRetQYwBnAxUjn86rySiP8ADimC6LA5rGRvEn3EIcnNT6c2&#10;X4rNa5OMZrV0OHzmzipY0dVpSZxx1rpLCMZwKxdKjHArpLGMZrBm6LMUfOcVfij4BxUUUYyKvRRj&#10;aK5jUkCDjgU6iipAKKKKDUhkU1VkXrV91ytVZF68ChAVCBk8UtDdaKoyHKBipUJyPrUS9KlXqPrQ&#10;BeooorI1CiiigAY8gYrJ1zR4tXtZIZY1kidSrKwyCDWuCGppyc+lOMnTdxNKSsz8sv22P2a7f4eX&#10;s3iXToBFaTMWMcY+UE9a+MNTVCIdwI8wZ3V+1n7V/gceMvhTqcAhEhhRmU4z2r8W/ESSWd9cWMsO&#10;2SCRlXjsDX1GCrc0dT4rMMN7GXMjn5QBkVRlJyeavSdD61Ql6mu9nmxIJgADiquTVqb7tVawZ3RI&#10;26VHUjdKjrE3iJKu0VEuOeBVq4X5fwqiWxQboa33qjYnmpGqNu9BaEbpUZJzUjdKjbrTNUOopF6U&#10;tZiGUUUVLAKKKKRQUUUUAFFFFABRRRQAUUUUAFFFFABRRRQAUUUUAFFFFABRRRQAUUUUAFFFFABR&#10;RRQAUUUUAFFFFABRRRQAUUUUAFFFFABRRRQAUUUUAFFFFABRRRQAN0qKpW6VFVIpBUgAxUdSBhjr&#10;QwYpAweKiqQsMdajoQIKKKKZSCiiigoKKKKACiiigAoooqZCYUUUVBIUUUUAFMp9MoGgpy9KbTgR&#10;igbFplOyKbQJBTl6U2nAjFA2LTKdkU2gSCnADFNpwIxQNhtFG0UZFLQSJtFNp9MoGgoooyKCgooy&#10;KKACiiigAooooAKKKKACiiigAooooAKKKKACiiigAooooAKKKKACiiigAooooAcvSlpAaMitESyR&#10;OlOpqdKdkUmQxhJDE1csrUzSAnNQJGXYYFdFptsscQY9a0SOetU5I6FuxshGgJrT3BUAHWqccuB7&#10;U7zM963ijwJuUncsJKAvWl84VSaTBIBpvmH1rSO9iVS5jRW4Ko4H8Vey/Ab4gHSb6Oyd8AsOprw5&#10;Jvk561f0fUn0jUre6QkYYZx2rSSTNqTdOR+pfhDUF1O0gkVsjaDxXRSRhpGz0Irwj4AeOU1bS4FM&#10;oY7R0Ne9qv2iMMOprw6nuyZ9FSqc6SPLfiZ4aFzYzuFzuB7V8LfE7RG0XVpWKkBmNfpP4l00XNo6&#10;YyAtfH3x58EBo55hHyuTwK7KErnDi6N9T5njugAADxUq3YOOazJEMMrowIKkjBpwfAHOK7zwnFrQ&#10;0GuNxzmk84etUDKM9RR5nvQTZmis4Gcml+0j2rMMxz1pPONAuVmkZwSeaTzh61niUnvS+Z70D5TU&#10;hu9gxmtSyvgCOa5hZPer9lMAeTSHHRnoWh3QMgr1Hw1cDK5PpXi+gzfMvNeqeGpslMHpWUj0qbPZ&#10;PD84OzBr0DSpM45ry7w5Mfk5r0jRpAdvNcsj1KeqR3OntwuTXTWJG0fSuU09hhcGunsW+QVwzO+B&#10;u2p+StCH7tZtofkwTWlAQRxU9DoLsX3amXtUMfSpl7VkyiZOlOpqdKdSKWwUUUUxiEFiQOoqlqms&#10;Lp1lJJKwUKCcmr24RBmJwPevnL9pj4pDwtodyscwVipA5p06d5GVap7OJ5l+0f8AtRDQY7iysph5&#10;vKjaa+DvFXxC1Lxfdyz3crEMxIyareOPFc/izWLieWRjlzgk+9cw8h2hM8V6sUorQ8Sc3V3LLTbT&#10;161E03oarlj0JqRQCRk0K97h7NRVwI5BORXT+Efh7rXjS+igsbaSRXIG4KeK7f4F/BC8+J2uRB4H&#10;FoGGWI4xX6Z/CL9nzRfh/p0AS0R5QASxXvSqVuValU4OeiPm/wCBX7FUdlFBfa1DvmOGAZelfZnh&#10;X4e6V4YsYooLdV2gDhRXTQW6W0W1UXA6DHSpUywyeK4JV+bY9SGHSSuNVEjUBF2gUcnkUZOSCBS7&#10;h2rBtyN1FRI5OtQuBU7/ADGoWFUtihoA5pjAVIBimNTCxHjFFDdaTNMze4jOVBxSSRiaAg+lKXAz&#10;0zUTSE8CkM8k+KfhZNRtHQJksDjivhn40fCu4tLl5QhC5J4Ffpjqmkx3UJZwDgV86fHLw3ALWWRt&#10;uFBrsoPU8nFx6n5p69YfYpDGRgjrXObeeleg/Eoxf23MkWMKxBrgmX5jXo1I6HLRloQ0U919qZXI&#10;dZJF3oaiPvSsrcYXNAiF/vU5etDo+clSKFU56GhFdCVDirMZ7VVCkAcGp488ZBrZGEiwVZxxwKV4&#10;2LRxRjc7EDio2kI+UcZr134FfCmbxnrkDyIzRhgckcUS2Mkj039nb4Af8JBEl1fQbg5UruFfo18L&#10;/hpZ+EdDhjt7dQdo6LXIfCPwHBoNjbWyxAFVUZxXvlihs7dUABGK8ypM9PD0E9zndW01EgLlQDg5&#10;r8+v2yNaihuZYVIzkjAr788cak1hp87swHykivyp/ai8TtrHiy4i37gGI4NdGFk2YZhywSijwGdv&#10;Pm4HOa6XQLEuQcVz9tDm4AxkV6N4XsQVUkYr0rK9zwptOyNKzsCITkdqxtasMqcCu4NsI4xgdRWH&#10;qsQYHjpWjVxSjy6nl+paftDEjkdK52e1dSWHAr0HWbUGIkDgVyl5ZTXRWKBWdicYUVhJI3o1Xexv&#10;fBPQ31fxxZqRuVWH86/Wb4P6SLHTIIAMYUfyr4X/AGUvhFcrqX2+6gZeVKlhX6LeDdLFlbo2MbVF&#10;cVZnr0VzSUjsrVfLj2ntXb/D0/8AH/8A9s//AGauGgk3Lmu3+Hbf8hDn/nn/AOzV5GI3PbpaNn87&#10;9s+yRZP7pzX2h+yr8QsxRWzzEhcDaTXxVCcSGPvXqPwY8YHwxrSAvgFgOtfQ7o+P1jK5+uHhfXVu&#10;rZSCM4rrUkEkGe/rXzz8JfGyajZRndklQete4aZffaIBg5rya0NT6WjUUo2Lc/3WrLn6mtSb7pPt&#10;WXP1NSBUYVFkgjFStUXcUASKTxzUqk8c1EvapF+6KQE5IxUe7HehmqJmpgKxGKiYD0pS3FRs1aGR&#10;BKTk1VcnNWZKrN96mAsgAAwKIwD1FLJ2+lJHQIsQoCeQKkYADgUyGpH+7QMryd/rUZ7VLJ0NRNVx&#10;HIltiN4rsNFb5Bz6Vxdu37wfWuw0VjtWsKhtTO0seq1vwNwK5yxY5X6VvQN0rkZ2I1oSMDOKmYj0&#10;qtAx4qVm96wkbjyRiombrSs1RM1BkMkc881UkbOc1NIx5xVV2OaAMm/AY8Cub1aPPGK6S85NYupx&#10;5GSK6UYyOC1uw3KSRk1iW9o6OMEgV2ephWUg9qwmAVjW6OKW4satgAnirMcZUccGq8cgBq0jg1sU&#10;U7sNg8ms83nlkgmti7jDIcVzOooUY4pDLcUxd/vGuz8PqQqkdTXAaVIZJQCe9ej6DGPLXjmpmVE6&#10;3TlwwAFdFbKQoxWFpy/MK6KBflHFcUjsiXbbkjNX16VQt/vCr69K5DcWiiigAooooAXqDmqs/A4q&#10;12NVbjp+NAFVx1qMk5qRu9Rt1rUyJF6VKvUfWol6VKvUfWgC9RRRWRqFFFFAAOOlC85opVokKOxk&#10;+JrFdR0W7gcB1eJlKnkHIr8Qf2hvDL+GPi3rNlImzdKzKCMYBNfufNEGjcdmr8pf+Civw/Ok/EeD&#10;W4l2rdcEgda9jLZ2lZnh5tHmpHxVeuFYjGDnFUsDkmtLVrUxyA+vNZ0w8tPrXvs+SiU5lJqFV9as&#10;7d1RTLsrFnZFlRu9RN1qVu9RN1qTpiMdmOMk1EwGelSNTGoNkQnrUTVK3WomrM6RM0UUUDCiiioA&#10;TaKOx4paRulADaKKKkoKKKKQBRRRQAUUUUAFFFFABRRRQAUUUUAFFFFABRRRQAUUUUAFFFFABRRR&#10;QAUUUUAFFFFABRRRQAUUUUAFFFFABRRRQAUUUUAFFFFABRRRQAUUUUADdKiqVulRVSKQUUUUykFF&#10;FFBQUUUUAFFFFABRRRQAUUUUAFFFFTITCiiioJCiikyKAFpNooyKMigA2im07IptA0FFFFBQUUUU&#10;AFFFFABRRRQAU5elNpwIxQJi0m0UZFGRQSG0VG3WpMik20DGUq07bSUDCiijIoGFFGRRQAUUUUAF&#10;FFFABRRRQAUUUUAFFFFABRRRQAUUUUAFFFFABRRRQAdzTW607uaa3WgroTI3FO69qhDEGp4/egyZ&#10;cs+CK2oT8grEt+HHpWxA3yjFdMHoeZXLiNhaUyDrmoA3GKDux0OK6IyOFIkaQdqTzBVdmNJvNQ3q&#10;XylsTADGaXz8jGarLkrk0uPekKx75+zj8QP7I1WKyeQgbu5r9AvDOqrqFjFIhBBUHivyT8N6xJoe&#10;sQ3KMVwRkiv0N/Z98djXNHtw0qsdo4zWNVXR34aXLI91uFMsZBHWvF/i74XW90yc7Qcg9q91SMSw&#10;BhjJHSuO8Y6SLywlUjOQaxo+6z1qr5on5kfELQ20fVZhtIUMa5IzeaoHpX0d8d/BotlnlEZ3ZJyB&#10;XzaVMTMpGCD0r0PM+ZqQtJj2bacUnm1HnfyaMD1pEEyy+9L5vvVYkg4zSbj60xcha833o833qruP&#10;rRuPrQHIWvMq7Zy89aylarlq5BpR3IkrHXaHc7ZAM16r4Yuh8lePaI+ZRz1r1Twu+SmDVyKpns/h&#10;mcMqHPNel6I+duPSvJPDMu3YCa9S0CTOwZrkkexT2R3+lH5hzXVWbdK5HSzhhXVWZ5HNcUzvhsdB&#10;ByorStay7U5QZNalqR69qz6HQX46sL1qvHVhetYyN47EifdNPpsfQ06pB7hRRQOelMRna/dLa6bK&#10;5ONqk1+Z37ZHxCa71GWzSQkbiuAa/QX4s6yNJ0C5cuFwh7+1fkV8ePER17xjdDduCu3f3r06fwI8&#10;zE+87Hm0jZG71qLOaczFs+lN2+1anPHQVVyc1s+EdDk1/X7a0VSdzgfrWREpzn0r3b9lTwmPEXji&#10;BnTciMDkj3o2E5an39+zJ8JYPCvhm0cxKJHVWJxzX0QE8vCAcAVg+DtOFjp8ESjaqKAPyroS37z+&#10;tcVeVz2KK5YDSoBNFKRtJ5pK41saDH602nP1ptMlhUbVJUbUhojbrUbVI3Wo2oAjbrUbVI3t1qNq&#10;0WxXLcaFG0k9RUY+Y5HSlfkEZxTHkW3gZiQCBT5bmUo8u5DqmopaWb7yBxXxx+0n8RI7e1uIElGS&#10;CODXs/xg+JEOg6bPmZVO096/Of4vfESXxRqs4WUsm485rvorlijysTU5vdPOdcvGvL+aUnO5iaxJ&#10;HG6rUxK5JOaz5GO7vW8ndGNKJJI3FRDBYUhJIp0S/MM1itDp+FWNPR9PfULuOFBksQK938Lfs+3O&#10;q2KTmI4YA9K8r+HnlRazDJKQArDr9a+4vA3jbTodDiiV42YKBgVtE86cnznzjr37P9xblQkZ/AVV&#10;0n9ni9vpAPJbH0r61tLi31u+UeWrAn0r13wt4LsliR/JXJA7UOoo6HRGi5u58Hr+y3eSKD5LD8Ki&#10;l/Zbvl6Rt+VfpQnhWwVFBiXP0pf+EQ01+sS/lWMqp0PDOx+bekfssXk2oxCWNimeeK+wPgv8F7Tw&#10;baxFYgHwMnFezJ4R0+FgUjXPritW2gt7IBAoz7CsfahCi0zX8MaekLDGK69hsXOegrE8O2mQ8h4H&#10;atW/mNvAxHpxXlyleZ78Vy0zxf4++Jjo3h26ctghW7+1fk78S9ZOr69dzk5DOefxr7+/a88ZC10a&#10;S3EgDMGG3Nfm/qlybm8fOeWJNfQUf4aPlMVK9Ron0m3MjRnGcmvT9DtCkSHFcT4btfMkUAbgMciv&#10;UtOthHbrkYOOlbnmwV5XJJCERc+lc3qMgXzTXSXoAhJ9BXJXkhdWB6k1HU0raqw/Q/Ck/illjiQs&#10;ucHAr374b/syQSeTczxZOQelM/Z08NxTxs8kWSxGCRX2Z4U0OG3iiGwAY9Kwqysehg8NzK5jeBfh&#10;xbaFZxpFEqYAzgV6dZ26W8KqO1JGsaqQgx60sa7s5OBXmN3dz3YQ5I8paRgo4rt/hw27+0f+2f8A&#10;7NXAKSrEV3fwxbP9pf8AbP8A9nrCr8LN6fxI/ncRvnznn1rVsZjFIsikqykHcKxA2CM1etZO3rXu&#10;xZ8tUjofYn7PnxPwkUTztkALgmvtbwZ4pF5ZoQ2cgd6/J/4e+JG0DV4gHIBYd6+7Pg/8QVubSFS+&#10;cgd6xqRTNMJVfNyn1hBeiSPJ54qjNcfvDxxWHoetrcIBnqK1XlR2Jrzj3RJnFRK4yM1FNIeaiSQ8&#10;c0gL+4D0pd59aq+YfWgyHHWgCRpjzzURmOcZqq0x55qIynPWgDRM3A55qFpe2aqmY461G03WtjEt&#10;tLnqaheQc1WaY461G03WgCysuepzVmNxx0rMSQ5q1HIeOaANJGGKZLIcHBqJJDiopZODQMc0nHWo&#10;jJ05qJ5DiomkNXEci9FIA4rsNDcbAa4KKY+YPrXX6HMdi4rCob0zvdOkBAzW5ay5OD0rldNmOOtb&#10;dpMd3WuRnWjoIZPQ1K0nTnmqEMvvUrSHisJGxZMh9eaiaT34FRNIcdaiaQ80GZI8me9VZJBzg9Kj&#10;km681VkmPrQBHcOCpJ61hX8hyea05pDsNYV/IdxrpRjLYyL1gQaxZVGScVo3UnB571QPNbo45EBB&#10;WrUBG0ZqF1xzSxNithlh1JU5zWDqcY+b6GttpvlNYWpy/MRQMp+H0P2j8a9S0VQI14rzvQYsTDI7&#10;16VpK4jXipkOJ1OnjBH0rehyFFYVj94fStyL7grgludsTQhI4xV5cFazYWORzV6JvlHrXKbj6KKK&#10;ACiiigAcgCqsjZ/+vUsjVVdvegCNiOaiZuaGbrURbkVqZFhTUysM1VVqlVulAGjE27rUjMB6VWhb&#10;pUrN0rI1H0UUUAFKO9DUL1oWqDoJuBUHtXxz/wAFEPCdvefDtdRaJfMiPyuRyK+xSAoC5r5q/bz0&#10;uXU/gnfeWDmMbuK6cPJxmmjgxsVKkz8b74m41AAn5R2rM1ICO4IAyMdK07tdzsydVJBNZNwSWJfr&#10;X13Q+EjuUGY7uDULMT1NSt96oW61iztiQN0qNutSN0qNutSdERj1G1WWXIqErjNM1TIWj5qJozU7&#10;OKiaQVkdS2I6NopaKBjKKKKgApG6UtI3SgBtFFFSygooopAFFFFABRRRQAUUUUAFFFFABRRRQAUU&#10;UUAFOAGKbTgRiqQBtFNp2RTaGAUUUVIBRRRQAUUUUAFFFFABRRRQAUUUUAFFFFABRRRQAUUUUAFF&#10;FFABRRRQAUUUUADdKiqVulRVSKQUUUUykFFFFBQUUUUAFFFFABRRRQAUUUUAFFFFTITCiiioJCmU&#10;+mUDQUUUUFBRRRQAUUUUAFFFFABRRRQAUUUUAFFFFABRRRQAU5elNpwIxQJi0m0UZFGRQSG0VG3W&#10;pMik2/SgaGUq07b9KSgYUUUZFAwooyKKACiiigAooooAKKKKACiijIoAKKMijIoAKKTcPWjcPWgB&#10;aKMijIoAO5prdaXIyaRutBXQG61MhNQt1qZOlBnItwttIrXtOQOaxIzg5q7DdGPgGtYnHUp8xsnZ&#10;GMk80n21DxkVjz3bP/EarrId3WtlI540OpvMA3I6VE3y/wD1qrwXH7sZarKbZO4xVGbjZ2BG4p26&#10;pFgAHFL5J9KCNCNhlBjrX0N+zJ8Qm03U4rF3wARgE18+uhAAArZ8H6xJ4d8Q21xGSMkZx2pSV0On&#10;K0j9aPDOtjUrWNwcgqKvX1uLpGB71478FvGA1TSLYiQOWUZwa9nj/fR7hyMVxT909qm+ZHz58bPB&#10;P26ynKpkbT2r4R8Z6G+j6lKpUgbj2r9S/GOjC/0yUFQxINfDnxx8DiC4nlEZByT0rupu8EefiYW1&#10;PnZPu8UjZq19l8pmQ9Qe9J5I9a0PLTVytz7UflVnyR7UvkigTkkyr+VH5VZ+z+1H2f2oDnRXH0qe&#10;3zxTvJqxb2/zDilHcmUro1NHJEg69a9R8LOQyV5tpUBEoyO9em+FocFcirmOnuer+GssENeq+Hjj&#10;ZmvMPDSABBXp2hA/LgVySPYp7I77S2BZea6mzbpXIaUSrLn9a6uyJOMc1xzO+B0dscqK07esqyOU&#10;961besuh0RNG3+7VpetVoOlWV5IxWEjdEsfQ06mx96dSB7gv3iKI/lJNIn3zSOcK3NJknhH7S+p/&#10;ZvDN2M4G0/yr8lPGVx5/iS6YnOXP86/U39qmUjwvckH+E/yr8pfEbE61cnvuNerT+BHlVdZtFPHe&#10;g98UgpV61qT9kkThSa+yP2GdD87UROVzg9a+OgP3R9a+5/2FGWOMEgZrOo7RMI6yP0D0tfLtlA9B&#10;Vzv71U03mBT6irWOc15UpXZ78bKmKPeikyKWgmOwjdKjbvUh6VG3OaRQ1aa1OHGaa1MSI261G1SN&#10;1qNqAGN941E1SNz0qNgc8CqiOMtbELgAFicYrgviH4xj0HTpnZwuFPeuj8UawulWjuXCkAnk18Tf&#10;tJfGQpFNbRTgk5GFNd0I3OPE1UloeZfH74wNq9zLbRSkgkg4NfNtzcFwzk5ZjnNXNW1R9QmeWRix&#10;Yk8mseVi3GeK6bWR5EU5PmY13LAHNRHvmlDZGKU4x1qIO7Ope6xlOjXLU2p7eMnGQacviHORp6dI&#10;1uwZSQa9T+H/AInuftUURkbBIHJrzC1UcA9TXS6CXstStjG3zFhxWkTyZy98+7/hNpMk6xTSHO7B&#10;Br6M0a3+zRpx2r58+Bt68ulWu/rtFfQtpNuRfpXNU+Jnt0Je6jVE4YkelO84etZwkwx/xp3m9ea5&#10;mjuc0aAmG0jNPTE7Ko5OazklOavaDme/C9RmoURJ7M7vSIitmFPWqXiW/wDs9uxJ4VTWtGohgz2U&#10;V5t8WfEI0rQbqfcAdpx+VYxp3ma1qvLA+A/2uPGR1DxBNAr8KSMA18qRRm4lI7k16Z8avEB1rxTc&#10;yE7hub+dcJotr5t0AB3r3aatFI+Oqz5ptna+ENO8sJxya7tU8vHHGKyPDVgI9hI4roL5QnTpitjW&#10;ETG1GY+W6g9a5oRG4v4ogOrCtfU7gRsak8G2P9q67CAMgOOn1qWRLWR9Y/AXw/8AZdOgbb94DtX0&#10;3pcYgjQewrxz4W2H2GwtlC4+UV7FC+Av0ry8RI+lwr5YGl5o3HFHm1UD8k5pdxrjh8J1c3NqWvNr&#10;vvhU27+1P+2X/s9eb7jXofwjbd/av/bL/wBnqKvwsun8SP53jn8amgYjGCahPWpI+le4j56WxqQz&#10;tHKsgJyO4r374N/EU2flxPM2QQOTXztA+EOTW/4Z1c6ZcqwJHzA1sjilF30P028B+LPtUEZ80klQ&#10;eteq2epiW1Bzk+tfG3wb8am6togWJ4Hevpfw3rQmtVBPNcdSKPap1LnZyXOR1oScevNY8t0cdetE&#10;d0axjE1lI2FuCe/FRy3J/vGs9bg96imnPrWVirmg03HJqMzc9elZ7XBweaja4PPNHKO5qG44HNRN&#10;ce9ZjXR9aha7PrWnKZXNdp/eomlOetZguy3Gaes5IHNHKFzVjk96tJJxyax0mPHNWklOBzWfKaGg&#10;bgjPNRPOTkE1Qac84NRNcHceaLAXmmPrURmPTJqqZ+Kiac1pyj5jRjmww54zXW6HdDYOa8++0/MO&#10;a6TRrwhBzRyhzHpenXPHWt/T5wTzzXDaddnaOa6DT7k5HNedKJ2qR1sE/wA3Jq15w9awYLg8c1a8&#10;88c1g4m6kajzDb1qrJcdQDVV5zjrVWS4OTzQomjki08p9eaheTPes9r0881C18eeea3UDByH3U5C&#10;k5rBu5yScmrN3cHaeawbq4O481pymTYx23E5qBsZ4pzNxnNRFqdjBsQkk85xRuA6UPxVaSQrnmtU&#10;iGx0su1Tk1hahcAseam1K+2KcGuZutTLSde9bRRlzHaeHDkgk16HpTHaOa8w8NXRyM16DpV0cAVz&#10;STOmLO0tJMEc1u2kmVGTXL2khyK3rWQ7RXFJHZFmyj81bjk6c1lRyHNWo5DUFmkufWnVVW4qQTjj&#10;PT1qbDuTUjcDOajM4H0qJrj2/WpswGTScE5qhLKc8E0+aU4IqjLMcmizEWGb3qNnA5qkbw461E15&#10;zXQ0FzVWUHAzUqsemay4piSOavRMcCsGguakLdPWrigFenNZ8THI9avRtkU2aj6KKKQDqKKWpAiV&#10;fnYk59B6Vx/xU8KxeL/BOo2MsSzBoWGxhkE4rsWYJnPeo5kMsRTGVbg/SmJpNan4G/FjwhN4K8ba&#10;vpsiGIRzEquMYGa8+uCHuN5HyYxjtX2n/wAFFvAsXhr4ixahEgRb7PQd6+LryIxboyOV5r7Cg70r&#10;n57Wjy15IoShckgDFVZMZ6VO7cGqkjcmrXwm9LZkbVESDmlZjURauc6UDMcdaiZj61I3SoWpG0Rr&#10;VGw6VI1Mag0QtDdKKG6UCIqKVqSoNQooooAZRRRUsAooopAFFFFBQUUUUAFFFFABRRRQAUUUUAFF&#10;FFABRRRQAUUUUAFFFFABRRRQAUUUUAFFFFABRRRQAUUUUAFFFFABRRRQAUUUUAFFFFABRRRkUAFF&#10;GRRQAN0qKpajIOTxVIpCUUUUykFFFFBQUUUUAFFFFABRRRQAUUUUAFFFFABRRRQAUm0UtFTITE2i&#10;m0+mVAkFFFFBQUUUUAFFFFABRRRQAUUUUAFFFFABRRRQAUUUUAFFFFABRRRQAU4AYptOBGKBMNoq&#10;NutSZFJtoEMpVp22koGFFFGRQMKKMijIoAKKMiigApFpaQEUDQu0UbRRkUZFAyNvvUlK33qSgB6d&#10;KdtFNTgU7IoAQfeNLtFICMnmlyKCWGQPSl3UxutFAFmJvlqdWqpEflqZWrRGT3Hs/wAxHFJ16VG7&#10;HealjpiJI87eavWrkHrxVMYA61JDIAcE1tFmFSNzehcGrSjIrLtZQcfMK1YlJXNbxZ41WLixFQBi&#10;T+VJgxyhx26VOsBfntShCMgiqMOax9KfsyfEAQuljI/KnABNfbvhS9N9ahc5BFflj4F1qTwx4gt5&#10;0YqrMM81+h/wb8YJqmnwEOGLAc5rz68bnsYOpY9UnsvNjeMjIIr54+NvgMXNpO4Qc57V9MxbHiLg&#10;gkiuN8daGmp6dKCoJINY0fdZ6teHNG5+XHi3Q20nVJUK4G41g/Zxwa+iPjb4D+xvLKsZzknpXgs9&#10;oYhjHINespXR8tWi4sz2h54pywE4q8lvwMjNTLAOOOtUcvMZwgNL9nrS8gelHkD0pC5jPWA46cGr&#10;NvCc9KtrBgYxVi3gGRkVd9Copt3Lem25+Q4716HoKFBGMVx+mQH5RjvXoug2RkEfFYtnZCJ6D4aU&#10;kIa9R0HjZxXCeGrIqiDFek6NbD5MjmuWT1PTprRHUWMZbaRXV6bHhFzWBpsIAXiunsEAUVhJndBG&#10;raVr2/3RWTbDHSta3I2iudnZEvw9Ktx1Uhq3HXPI3WxPRRRUooRPvmkZdwYU4dSaVOc88UmB82/t&#10;SWZm8L3Yx/Ca/KXxNB5Gt3Kn+8f51+wn7QWjm+8NXeBk7G4/CvyR+JWnmy8UXSEbSHPH416OHPGr&#10;L942cq+FPHSljbBqEkhjTlauuW5nbQtqpZSQeK+zf2Htbihm8h2AbOME18ZQAupGcCvUPgT8RH8D&#10;eKbfLlY2cZOeOtRUhdGUXaR+y+jz+baoB0wK0mUKOeleYfCvx/beJtEtpo5lYlRkA+1elGT7QAEO&#10;fpXkyi4s9qnNSQ/gdOlJkUojKLg8mjb7VFk9WaczWwxjz2pM/SlbBPFMyPUUcqDmYrd6jan5HrTG&#10;P0p3toS3K5GQKjapTz6VG34UcwrshLlWwBVPUNQFlC7kgADPNWbiQQRlyQMCvGfi18R00PTbg+aF&#10;IU45rWnC7uZVJWjqeeftA/GCLRtOuFEoEmCBg1+e3jPxZL4mvpp5HYgscc12Hxk+JFx4q1eVA5Ma&#10;seh615NLICuO9evGNkeFa87kDknr0qN+lSNIGAA7VG/Spe51dSPaKa3WnU3IJOKRoiSNRgnvnpXS&#10;6F4budQIKoSp9qzvCfh668Sa1b2ltA8zOwG1Bmvu74d/swTxaHbXM8BRmUEqy89KmU1ojOrCTWh8&#10;d6n4Vk020MzKQU607wyRcarbHqcjj8a9o/aI8Mp4PmFgE2vJxivPvhd4QlvtYgJRtu4c4966Iv3T&#10;zJq7sfafwYtTFptsQMZUV7vbSbVUd8V5l8NdF+wWVsoXgAV6aseCMdK8yprJnvUVamiyr7ieadu9&#10;6hHyk4p241BsOMu3vXT+DrYtcByK5TbvYc8+leheFLcRWYYjBqajvGxcFqbd85jgZR3FfMn7T/ix&#10;dM8NXEO/BKnvX0ZrF8IrZ2znAP4V+f8A+114xMs8tsJOMkYzU4WHvEY6ovZ2Pj7xBe/2hqs7sc5c&#10;4rW8K6YJJlbHeufEZuroEcnPNek+E9LKRoxXFe6fIRWp1unW4t4RgdqTUZQIzz2q0i7IwPasfVpj&#10;ggUz0FojnNVlAVia9B+CGiG81KOXbkbgc15rfIbiQL6mvpL4C+HRFZxSbeTilN+6Z043qXPpbwba&#10;iC1jAHQCu7VtsY9cVzXh218m1Q9yK6Av8oFeTJ6n08NIlgNxS7qiDfL1o3e9YS3GTqw5r0f4QnP9&#10;rf8AbL/2evM1brXpXweOf7X/AO2P/s9YVfhZrT+NH88e0UoOKSivcW54BOhqZG2kEHoc1VVj+NSq&#10;1bxFyXPcfg74u+yzJGZCAMDGa+v/AAL4lFxAhD5GB3r87/DOqtpd2hBxyK+rPhX4vL20WW5OB1rG&#10;otDOlNqVj6ttb8Spy2fxqVLv5uvFcToeqNKg56ithbsg9axij0r3Ok+2/wC1QbwEHJBrnftx9aQ3&#10;p9aysVc2GvP9o1C14f71YzXjc81E12c9aLBc3PtX+1SfaR3NYf2s0fazWnKZcxuLcD1qRZ8965+O&#10;8JbGauRXBIGTRYOY6KK4XApXusdDWNHcn1okuT61lY1uazXA9aia5HPNZhuTjrULXRosFzTNy394&#10;0eec8msr7QaPtBrXlC5rPMMjBrR0+8KbfnI5rmxOT3qaO7MZBzSsFz06x1cNtAPYV01jqBKghq8n&#10;sNXClea6mx14KoGa5XE2UmelWupDIGavDUBgc1wltrAyDmtBdZXjmsHA3UjqTe9yap3OoYzz2rHk&#10;1pQDzWPe68oJGaFE1cjXn1gLnLVWGshiAGrib/xCFJ571Vt/EKseTmt1Ewcj0SW6Eo4NUZcEknrW&#10;JZaqZsc8VoNckrn1qbA5D2cc89KhZx61G0nBqFpKLGLkTNcjByeao3N0FJ+lNlcgHmse+nIJAPNa&#10;pEtlbVL35TXKXd6fMGOmau3cd3KDgHk1mPpF3K4OD1rdRMHI7jwreKducfjXo2mzq20g4+leZeHt&#10;Jlj2nnNeg6RbSYGe1csonVFnbWlzyvzVu2lzwOa5azJyK3bTOB1rikjuizdiuPer8U429axYsnvV&#10;6LO0DNcx0GiJxnrUyzj1/Cs5SalUmgC4Zh1zUTTDnBqFieKiYnFVYojmlPOGrMnmYMfmqzPIcGsu&#10;eTJOaLCI5brtmmJeDPJqldMQCRVHziCOa6Gjn5jqreUsw54rXtm+Uc1zFlMSRzXRWb5UVi0O5rxd&#10;q0Iqz4e30FX4ayOslooopAGaXJpKKgBxUHqM0bRS0UAfmp/wU6UN4i0bI4UEivzs1JzPMcMQc8n1&#10;r9CP+Co2orB4k0hMjO01+dWWkk3A8ZNfU4Z/uUfFYqH+0tjGJ6VXcdasN3qu3etYv3TGHUhIGKi2&#10;ipW6VHUHREjbpULVM3SoWoNogQMUw9akbpUbdaCxKG6UUN0oAjakpWpKg0CiiigYm0UbRS0UAJtF&#10;HY8UtI3SgBtFFFSUFFFFIAooooAKKKKACiiigAooooAKKKKACiiigAooooAKKKKACiiigAooooAK&#10;KKKACiiigAooooAKKKKACiiigAooooAKjbrUjdKiqkUgqVelRVICMUMGLRtFGRRkVJIbRUVS5FRV&#10;SLiFFFFMsKKKKACiiigAooooAKKKKACiiigAooooAKKKKmQmFJtFLRUEibRTafTKBoKKKKCgoooo&#10;AKKKKACiiigAooooAKKKKACiiigAooooAKKKKACiiigApy9KbTgRigTFpNooyKMigkNoqNutSZFJ&#10;t+lA0Mop+36UbaBjKVadtpKACoqlqMg5PFBSEooooGFFFFABRRRQAoNLkUzPPejPtSuFiSimrTqZ&#10;I9GwKlVqgU9qeD71SZLRYCBuaXO2mRybVxTuGxzVkDS+eSaN59TSMu0kCmFqEyox5i5a3BSQAmuq&#10;02fzUHNcQj4kHNdb4c/eMo61smedjKdo3OiigLIDUn2c+nNaENsRGOOKd5HtW0dTwJ7GZ5BYoR1Q&#10;5r6W/Z7+IBtjFaO5yuBya8CgtRk5HXiui8D376DrSOCQC1KpG52YabTP0k8Ma2b20Rt2citqeAXc&#10;LBu/avHfhT4oF/p8Hzg5A716/bS7oSQc8dq8yXus+lhPmikeCfGjweLuCchAeD2r4t8UaIdO1CRC&#10;MDca/R3xtpovLCUkZODXxv8AFXwn5V3LIEI5J6V3UJcx52Io3PEUgKjpUqwn0rVjsDkgLnBqVLA5&#10;xtPFdb3PGdPUyxZhhk9adHaAN9a2EsDjGDVu20cuRwcUhezMFbPMmMVftdLLuOK6S08ObmBIrbsf&#10;DpDj5eKiTN4QMrSNCJZDivR/DekbSmRUek6EF25FdxoejhXXA4rCTO6ETb0Ow2bABXd6Zb7dvFY+&#10;kWO0qMV11jbgYwK5ZPU7YI1bGIqg45resozgCs21iwBW5Yx8DisJM7YovWyYUVoQL2qtEuAOKuwL&#10;UGxagGBVyOqsYxVqOsJGy2J6KM5opIoKOnSiimByPxG0kalos4IBJU8fhX5OftN+En0TxZPOEKqz&#10;Ht71+w+oaf8A2hbSJ2Knivhf9rn4TfbrWe6SIswycgV6GHPLxStqfneQOtMq/qti+nXTwupUqSMG&#10;qHT8a6epjD3iVWbZgVbgkJKMh2yLyKz95iYN2p4nJIZeM0c13YJU7an0f8C/2ldQ8B3sFreSMbbI&#10;BJPQV+hXwy+O2keLrKCW3vIw7KMqWr8c0m3qA5/EV1HhP4jaz4PuUewvJFRSDtyazqU09TGNSUT9&#10;v7PWYrlAQ4O7uDVsyJgEP1r8zfhz+29f6WsVvqBLgYBYmvfdI/bT8P3lunmyqjkDOWrj+ru+h3xx&#10;K5UfWnmqB0FRGQZya+aYf2t9BlwBdKQf9qtm1/ab0K6UH7Un/fVL6uyvrCPe5ZAxGCBTN3+7XiH/&#10;AA0LoknIu0H/AAIUv/DQGj/8/if99Cj2LWhaxET2p2O4DIx7USlEj3FhXijftB6NGuftKE/7wqvc&#10;/tCaTLbkLcpnH96l7Jh9Yid1488WxaRpsrFx8qnvX5/ftD/Fq61O4mtrdmKkkV7P8TPjFa6taSxQ&#10;TqdwI4avmPxNDBqLySuysxJPWu+jT0R42MxGuh47crJIzSSZLMcnNZk0J3HANdze6XGCcke1Yl1Y&#10;IjHBFdjjZHDSrdTmpIynamHIHStW6thkcVReHbXM1qehCXMrlWQkISOtNUBAc9KmKFVPHFXNN0tt&#10;T1KzswDunkVcY96nY6YtbH3Z/wAE5vgTF4kS68Q39sHWMgxF1yDX6B3vheOwtiAgSNFJAAxWB+yD&#10;8OYPA/wW0eNIgk0sas/HJyK9K8dhYNHu5nIVEiYk/hXlTqfvmkepTpKVK7Pyb/a41iDWviXJbowI&#10;tmxgfWtP4H6JHcGJtvQjmvIvjTrK638YNW8hy6ecVLA9ea+i/gForJZQOR1A617Cf7s+ZjG9Zn0n&#10;4csFtrFAAM4rdUbVGaraTbeXaJn0q44ABFec9z3I6KwxTnNLTV4p2QO9IsmsYjNfRoOhNelWcP2e&#10;1VOnFcP4ZthLfBiOAa7qZ+QOgxWMnrY6Ka6nJePNUGkaNcSkgfKe9fmH+0H4lOteIrjDEgMe9feP&#10;7Q3i0aV4fuY94BZSAM1+bHjG6OpahNKTlmY/zr0sPE8PHVNbGDolkZLkHHGa9b0O2MdunHauL8Ma&#10;eCEbHNel2UAjgUDFd8tzyacRlwvyDtiua1WcJkV0WpS+XGADziuK1Wcs5JPFSaydkM0uE6hqsKAZ&#10;ywr7L+D2iCz0yAEdVHavlj4YaOdS1gORkKwwa+1/h/pnlWsKYwABWVSWh14WN7M9JsYRFbJjuKtA&#10;nNQQqUjCntU615Enqe/siRWp26o+9GTUkx2JkbrXpfwcOf7X/wC2P/s9eXqTzXp3wZOf7Y/7Y/8A&#10;tSsqvws2p/Gj+eeiiivaPAFo3H1pKKLgXY3IUHJBFe3/AAf1wRwojuSQR1NeF253giu4+HN+8N+q&#10;Ang1pDzOaS1Pt/wtqnmInz54FdWt933V4z4H1d5Noyegr0AagQBzTmdtFnUfbP8Aa/Wg3nH3v1rn&#10;RfHHWg3x9ayNbm4151+aomvP9qsNr481C18eaAubhvzzhjmj7aSR81YCXBJPNWUkJrMzN+G6GQc1&#10;fiuuAc1zcchyOavxSHA5oA2xd+9BvOOtZPmGl8w0GhoG6OT85pPtX+1WduNAY5pCNH7SfWgXJzya&#10;qAnA5oyaYGitxxyalFwD3rOXNSqTzQM1EuwvQ4xWha6mQB8x4PrWCiF8e9alpYFwKl2KUWdLa+IS&#10;SACau/265HBNZ9hoYZhxW/b+Gwyg4rB2OhRZQ/te5kBAzVW4kupc8NzXXW/h8pjKVYbSgvBSlzIP&#10;ZyPM7mwnOSSxqukEkJ5zxXpkmhI6ngVl3fh5QxwKOYfs2c3p9+ysBkiumsroyKATmsv+wTE+cYrW&#10;0+wKgUNmiNRYgw6U4WZY9Ku28IYgYrXt7EMoJFYNmyiYLaUHHCiq0nhrzDkoDmuzi0w8cVei0vgc&#10;VlzB7I4FfCm7/lmv5VKvhUDnylx9K9DXTOnFSjTBjp+lPmfcPZHDWujLGwAixj0Fblrp/lgYXH4V&#10;vJpqqc4qVbQLxis+Y15Slb24BB2itaCIADApI7cBulW448ClcLEiIAelWoxUaLVlF+XpXOdAuB6U&#10;uaKKAEYmomY+tStULVZRVmUYPFZdwvJOOa2ZlGDWZOuSaAMC6yQaoGMlh161tzW2c1CtkCQcV0Nn&#10;NYs6YnIz+tdPaKAg4rCsIwCOK3oDhQKwbFY04e30FX4aoxdqvQ1kdpLRRRSAKKKKgB9JS0UAfkn/&#10;AMFRr2R/iTYRl2KKDhe1fD8hOVwSK+2/+Co0JX4m2Rz618RtwUFfU4TWkfE1las7/wBaABtBzUEo&#10;yTVyZcAfSquM5q5L3TGL3Kzd6ibrUrd6ibrV2N4jWHSmkDHSnNTW6UzRETd6jbrUjd6jbrWRsK1M&#10;antTGpFIjoooqTQKKKKACiiigAooooATaKNopaKAGUUUVIBRRRSKCiiigAooooAKKKKACiiigAoo&#10;ooAKKKKACiiigAooooAKKKKACiiigAooooAKKKKACiiigAooooAKKKKABulRVLUZByeKpFISiiim&#10;MKKKKACiiigaCiiigoKKKKACiiigAooooAKKKKACiiigAooooAKKKKmQmFFFFQSFJtFLSZFABtFN&#10;p2RTaBoKKKKCgooooAKKKKACiiigAooooAKKKKACiijIoAKKMiigAooooAKKKKACiiigAooooAKc&#10;vSm04EYoExaTaKMijIoJDaKNooyKMigA2ijaKMijIoAPLBo8oUu/HFHmUFDDFzR5R/yKkDUbhQGp&#10;H5R/yKPKP+RUm4UbhQF2M8o0nlmpNwo3CgRXcFWxTdxqy0YbmoGjx0oLTQ5H+WplkHrVTlTT1Y96&#10;QNFhpKjJzmoWY7sdqcpyKt7FRjbUeke5gc12nhCIvIoFcfAhaQV3nhNkt2DEj8aqnuebjJaWPQIL&#10;UrCox2p62gBORS2mpRSovzCtFVSYAqRn2rtPEUU9yj9mUMDinGIpMrqPu1eis9zEE9KlhhG5lYce&#10;ppm8aUWey/BXxh5TQwO2CDjk19aeHtQE1opBzuFfn/4W1JtH1aN1JC7hyK+wfhv4pF9YQneGOB3r&#10;lqq6PXwslHQ9I1WyFxatnqR0r57+K/hbzopSE657V9EiT7VCMHjHSuD8d6Os9s3GTWFH3XqdWI9+&#10;Oh8T3mjtp93IhTjPpS22mk5JX9K9N8YeHBFK0gTnPpXP2unjaBt/SuvmPI5DnrbRfNwSO/pW3Y6B&#10;wPlrfs9JGBgVvWWkDAG38KLhyHPWegnj5a6HT/D/AAPl/Styy0fp8tdDYaQAB8vFK5vGJz9noRBH&#10;H6V1uk6QFA4q/aaP0IXituy08oBxWMmbqIun2OxQBXR2FuQOlR6fZgIMjmtuzgAHSsZM2SJrWEhR&#10;kVs2aYAqvbQjaDitCCPHasJM3iTqvTirMS/WokUVajWuaW50LYmiX5TU69qiTpUq9qRZMnSnU1Ol&#10;OqilsFFFFAx0cmDg9DXn3xM8DJ4m0y4QoG3KR0rvwPmzSTKHXBGQaadiakOaJ+TP7Q37Pd/ot/Pd&#10;20DFMlvlWvmm7s57ImK4iZHU45FfuD42+Gtl4nhdJoVcMCOVr5j+IX7FtnrU0ktrAFJJPArshI8t&#10;0nFn5qAh154x2oDqvAFfZGs/sMX6SHykYAegrlbv9ifX4nPlxtgH0rovFmbTR8w5ZunAp8bleSTX&#10;05a/sT+IJj86uPwrXt/2GdWZcuG/Kn7vcmzfQ+VklQjIIqVLt1xtkYfQmvrS2/YSvnGX3D8K0IP2&#10;ErgDktn3FUnEydN9j5Eh1W5j5E7AfU1bi8Vahb42XL8e5r7Btv2FW2/OGP4Vo237CsWAWDflTvHu&#10;R7J9j41Tx5qakZuJPzNWl8fat2nk/M19owfsLWm4F1P5Vfj/AGIbCNQPL6e1V7ZR0D6u30Ph1/Hm&#10;r5/10h/E0L421ZhxNJ+Zr7oj/Yr09c/uQfqtTL+xnp6/8sB+VP26D6uz4Pk8V6rL1kkI/Gozr2oy&#10;dVdvwNffC/saacxBaLB+laVr+x/pMHWBT+FR7YPql+h+eTXl/cH/AFMn5VE0N+5/1Eh/A1+lFt+y&#10;josa4Nsv/fNWF/Za0NcZtl/75o9sH1TyPzMayvyf+PZz/wABNA0O+m6Wj5/3TX6br+y/oidLVD/w&#10;GrEf7NejR4/0VM/7tKNZcxosO0j8wl8L6jIQq2j5P+zXsv7OvwL1XxR8QNKlurVhDHKrcrxwa+4o&#10;f2dtGiORax5H+zXpvws+HtloGrWxhgRCpzkAVhiKvMtDWjRaldn0N4W05NF8OWVlGu0Qwqu38K8o&#10;/aa8a/8ACJfDHVp3ba3lMoOfUV61LqqRxAZAKivhn/goR8TUh8ISaXDKpeb5WVTzXm0abdTmPUxN&#10;RRpJH56aEza54vublssZZ2bJ78195fBjRxFpEBxg7R2r4q+D+ki+1aIgbiGBr9APhrpxtrCBcYG0&#10;V7NR+6eFRjeVz0i1jEcCjPanNTkQooGeKa3SvPPU6kbjjgUj/MoHennHemqC0yADOTQaROt8M2xh&#10;jDkVr6vemOMuDjatN063EdhFxgkVzvjzVhpmmTPnGFPNY8t5HRGXKj5G/as8aedI8Cv0yMA18gYN&#10;5dLk5y1elfHvxedW8TXCBshWIHNcDoVuJ7iPjvXrUVynyOJfNVudhoNgI0AA54rq0Xy4eewqho9n&#10;sJ4yMCtO7G2E49O1byd2bwVmYGrTEA88AVx+oTiRGXoc10WqXGwMDXKxqbu6CDqW6VJzTd5HtfwN&#10;0csFcLkkivsLwnbGCCMEY4FeBfA3QBBp8LleTivpTS7cRRpjoBXDU+I9rDr3UaiHk5p26og21iKX&#10;dzXKz0nsToRzT8j0qBCeetO3fWmtjElGO1enfBX/AJjH/bH/ANqV5fGc5616h8Ff+Yx/2x/9qVlW&#10;/hs3o/xEfzz0UUV654YUUUtAEkUgWQgVt+GLw2+oKQ23kdKwGQrNirlg5hulIznNaQImj6o8Bapu&#10;hQgnOBzXq1pd+ZbAnk+tfP8A8ONTDRoM+le6aTOr2a+tOYoSsaxlwBg1E8rHoTTlj3VItvmsja5X&#10;RmbGSasKoOMjmpks+nFW47MdxQFytHAeOKtRwn0q1HAKtJAOKgspwwspq/FGcVZW1AwcVMsIHGKA&#10;KaxE9jUvlH0q+sA9KlWAelBZlCInoKkWD2rQWAelSrAPSgDP8n2oEJz0q/5VAi56UgKyR47VJ5JP&#10;QVM8WDV20tg4BIpgGnWJkxxmuv0TSC2MoDUWh6cDg4rttKtVQDgVzNnoqJHp2i4YZFdJbaUFXlRR&#10;a25UjArSXcoArBs2USv5GOMUhtgf4as7vpQWGO1c/MXdFGS3GDhRVCayDMflB5rXDBjT1hB5Io5h&#10;XRiLpCtyUU/hUqaQoxhQK2ltj6VKtqcdK2bJSMmO1CEYUD8K1rOEYGRR9nANWraP2rFyNkixGg44&#10;q0ijHSo41HerUaiseYq6FVe+KlCcdKkWPpUqxj1NFw5ivtHpSeWPSrXlUeVWdy7FdUxg4qZUPHFS&#10;CIdKlWLpxRcLContUyqaesfygYqUR8UhldUJqRYj6VaWIdalWEUAVGhHpUTQjGcVqGIDPFRNEOuO&#10;aq5RkSRZzxVSSAegrakh9qqyQjnIpgYJteTkUC1x0Wtbyx6UhjHYU5SIsUbeEA8ACtaBBgcVEkIB&#10;9qtRqBWDkHKWYh8wNXohgCq0S9DV2MYFNmwUUUUgHADHSiilqQCiiigD8zv+CrHgmSaTTdeiiwkP&#10;Dso6/WvzjjXcytnIUc1+2/7dHw7Tx18GtTAQNLAhcHGTwK/EmOF7W6mgbs5Xn2OK+iwUv3R8pjY8&#10;tdsfJkqTVFyQTya0pFwDmqEy8mvR5fcPMp9SJhxmo3AqRulRv0qDoRE1JStSUGqGbRSbR6UtFZGx&#10;GQMUwjkipG6VG3WkMTaKCBg0UN0rMoiopWpKosKKKKACiiigAooooAZRRRUsAooopFBRRRQAUUUU&#10;AFFFFABRRRQAUUUUAFFFFABRRRQAUUUUAFFFFABRRRQAUUUUAFFFFABRRRQAUUUUAFFFFABRtFFG&#10;RQAEDB4qKpSRg1GQcniqRSEooopjCiiigaCiiigoKKKKACiiigAooooAKKKKACiiigAooozQAUUm&#10;RS1EhMKKKTIqSRaZTsim0DQUUUUFBRRRQAUUUUAFFFFABRRRQAUUUUAFFFFABTadS7fpQIZTl6Uu&#10;36UlABRRRQMKKKKACiiigAooooAKKKKACiiigAooooAKKKKACiiigBy0tItGRQSxaKTIoyKBC0UU&#10;UAFFFFABsB5qNoSafuIOOcU9WB60DuVWiKnmnrH0qwYwTmnqgpvYbmxIQUwa07fUHhAAPSqSqvtT&#10;8gYFXTOWS59zorHxBKigFjXX6L4o6bmrzJZgoyBViDUXjxgkV2HBPD9Ue42WsxTKCWHPvWvFPBMO&#10;GFeGW/iCWJQA5/OtSz8XzR4G88e9FzmlGcT2VVTgoRkelex/CPxM9tMkJc44HJr5V07xsVcFnH0z&#10;Xo/gH4gxxagnzgEH1qJK5dGclLU/QXw5dfabVSDnIqvrlr9oVwefrXE/Cvxkmp2cQ8xSSOma9Jmh&#10;FwpI5rhl7p78PfR4l4w8Ohkcha87i0oJKQR39K+iNd0YTwuCua8x1PQvs9wSFxzWkZaI5pQtJnOa&#10;fpgU4xmuhs9N+ZeOak0/T9zA4/OugstOywqrk8pFa6eAFGK3bHTxgcU6Kwww4rYsrMYA9qOYpILa&#10;zAUACtS2s8r0ohg2YGK0rWP2rCTNoxC3tSAABWpa2vtzTIV9BWjbKNo4rFs2iia3i2LjFWolqNVB&#10;xVqJRxWMmbpDlXtVmNfrUap8w4/KrMa1mWPUVMoHPFR1ItMQ/uaWk7mloNAooopjFXvTuxpF6Gly&#10;MGpYKWthMA9aiZQeoH5VKTUbVPO0KoiJtPguOWRSfpUL6Na55jU/gKvRsFUg9aGZfSrTbIio21M/&#10;+yrVOPLX8hR/Z1uOiL+VW2K56UmV9KfvFWiQx2NsoxsX8qRrO2X+Ban+UjNMdVqG5C90hFrD2VRS&#10;/ZYvRaGGDgdKbg+tHNIPdB4EB4Apvkr6ClZtvU0nmD1rRN2J5U9SOSAZ4WmfZx/dqbfRuqrsOREB&#10;gA6gZo8kelPkb5v8KZuqkxaLQjdADjAqJlHoKmc56Gomp3HoNCjHQUxvwpw6GkbvS13JklYjwNwF&#10;Psrx7O6LjjvxTOjA07KlWPtR8QJcquZfjz4pSaDpkswY7lU96/Lr9pb4m3/jXxhKskjNGGICk8da&#10;+5PjvqqWuk3A3AHae9fmt4omk1vx48YO5fMx+td9OmoxTPJxNRy0Pbv2b/C0s1zHOyHDEHpX3f4T&#10;04wWKgjGFFeB/s7+Fo7fS7ZimCACTivp3ToFhtiB6VFaXQvCx9y4/GEFRN0qTcSKjbpXJHY6RpHB&#10;OauaName6U4yAapt/q2NdN4QtvM+YjHvTNonTDENqrEY2ivE/j94lTSvDF2xYBtpxXtGoyBIHUHt&#10;Xxj+1x4v+yWz2gfqCCM1rSjzSMsRLlgfFnjHU21LXZJCScuefxrZ8J2xZlOK5ji+vycchq9J8Lae&#10;I40OPSvUkuVHzS9+dzsNOjC25JHOKr6jciKJgavQ/u4SPasPWnHlNzWcdUdz0RxuuaoFZufWo/A8&#10;Q1PW4x1BasHxPI8b8Dg55ruPgjo7XmpRuVJG4HNM82Osz7D+GGlC00+IKOoFexWa7bdQRziuD8BW&#10;HkWig9ABivQEAWMYNcNT4mfR0dkOp69aZT1IzXKzuexMuAT0pc1H34pdxprYxJkI5r1D4KnP9s/9&#10;sf8A2pXlStXqfwSP/IZ/7Yf+1Kyrfw2b0f4iP56aKKK9c8gKKKKAHBiWyTk+tTRMVYHvmoFNSocY&#10;pozlHS5698PtUEbIM4AxXv8A4a1ISwoM5GOlfKfhbVBbSrg17j4P8Rgogz6Vujz6c+SVme42S+av&#10;rV+C1JfpxWD4e1ASqoJ6gV1VtIO3cVmz1INMVLUZqzHajimpE+c1ajifisGKaHeQOAFFWreAd1qa&#10;CEN1q15IUdKyNSHyh6ULGM9KtCMelL5Y9KAIJFwOOKIwe/NSyL7URr7UAJtoGal20baAuR0UtFO5&#10;oOC7u3NbOjQAsAQCPesqJRiuk0CEEgkUgOk0yAKRhQBXU2kYUAgAVjafCAQcVvQrgCuZnejWt/ui&#10;pn6VDD92pn6VhI2Qyk2ilooGCqM9KvWqKeoFUl61ftfu1ID+nSjJobrQvWoAUrzVmBBjpUW3pVu3&#10;WkA+PHpVqMDA4psdv3xVqOHpWR0AqmpVQ1IsNTLGOaB2RX2GjYas+WKPLFQBEqGpkQ5p4j46VMkY&#10;yKBDkQ8VKqHipEjGB9KmWPGOKRqRqtSqtCrUgFJsBNooKjHSlooApyR9aqSJ1rUdBycVVkjDdqYG&#10;e0Y54qMpz0q+0YyTiojHzVGRGq9OKmVenFCqKkVaQFi3xirXYVVt+n41a7CsjUSiiigB9FFFABRR&#10;RQBzXjDR4tb8P6jYyoJkuoWQIwyAcV+DH7QHgqX4e/F/WtMkjMMfnM0YxgAE9q/oElUurDHI6Gvz&#10;D/4KdfA0Wd7b+NLePYmcSso6162BqKPunj5hT5lc+AFPm8dTUFwgjJyKdaydD680+4XzeRXvRdz5&#10;SPuysZ8i8VWYEN3q9Iny1VkXk1mddNjGXqccVHipWqOg3bI9opjVJUbVkOIlRN1qWom60GiFwKGA&#10;5oXpQ3SgojNFFFIoZRRRUlhRRRQAUUUUAJtFBA5paKAG7TRUm2jb9aCiKiiioAKKKKACiiigAooo&#10;oAKKKKACiiigAooooAKKKKACiiigAooooAKKKKACiiigAooooAKKKKACiiigAqNutSVGQcniqRSE&#10;qQAYqOpV6UMGBAweKiqVulRUIEFFFFMpBRRRQUFFFFABRRRQAUUUUAFFFFABRRRUyEwplPplQJBT&#10;l6U2nAjFA2LTKdkU2gSCiiigoKKKKACiiigAooooAKKKKACiiigAooooAKKKKACiiigAooooAKKK&#10;KACiiigAooooAKKKKACiiigAooooAKKKKACiiigAooooAKKKKACiiigBy0tItLQSwooooEFFFFAC&#10;qfenbveo+5pau4h+4+tSK3+TUFOVsUxWLKsMUvmewquW560m6mRylrzsdKetx71TVs09frSFyl+G&#10;Yh9xY1cs9YuNPuBJFIw5z1rHViTj0qUMycZzW/NpYylE+h/gt8fZ9D1OKC6kITcBya+7vh/8Qrbx&#10;JYxPFIrFlHevyNikdX3oSrryCK+p/wBlj4mXC6hFYzykjIHzGsWrlQ91n39cWwkhPGc1xOvaQWJI&#10;X8q7DTL0XtlG4OQV7VV1OAOpOMmufqdW6uedQ2JhbGMc1t2MOBTbuLZcHjirFqwWtUYsvQxZxWla&#10;xHjmqMDelalqTUyNo7FyGPpxWhBGcdKgtlBUEitCBBtrBm6LECYUcVcjWoYl4q3GKxYupLGM9qsx&#10;rxUUairca8UjZEiDipVqPGAKkWoZRKtOpq06gTHp0p1NTpTqZotgooooGFFFFABRRRQAm0UbRRkU&#10;ZFBLGuMGm05zk0zNBDFqNqfmmMRxzUgRt1qNqkJyTUbUDI260UEjNJmtFsJiN1pKVutJQUKtNanK&#10;RzTGIoEMqNqfmmNQA1ehpp96co4Oaa3etW/dsTU2G4BjOTzUcx8mAtntSuhbGDVHxDd/ZLBznkKa&#10;mKuRflifK37T3iMWen3WGx8p718P+ALV/EHjQSYLAydfxr6H/ax8UmRZ4g/JJGM15f8As26B9u1Z&#10;Z2UnLZzj3r0FpFHiy96TZ93fCPR/sGiQALglRXrMY2xAZrl/A+nC30qDA4CiurkGEAFc0zspxcSL&#10;GKjapD6mo2qVsde6GqC3y9Sa7zw3D5dnjocVxmmwia7RT69K7+0QW0GBwMVmy6aszH8Vah9jtHcn&#10;hVJNfmv+0/4z/tbxNLbh9wDEda+7PjP4nGj+HbuQsAQpwa/Lz4has+t+Kbicnd85x+ddeFjrc8nM&#10;J6tFHQbcz3I45Fes6HaFYEwO1ee+ErQ+aWwSDivVdMj2QjjpXo1Ja2PMw/csyjyouvUVyeuS43c8&#10;V02pyhUUA4NcTrkxLHmiJvJ2bOY1aEXrBBySa9++AvhfyLaN9nJwc4rwvS4DeapEgGRur6++EGj+&#10;RYwjGMgVjVIoxvO57T4etxDZooHIFdBGcKM1nabbiOED2q+SAvBrzHufQLREgINSLUERzmp1IpAS&#10;LgCnZHpUW7HejdQBLkelepfBA5/tr/th/wC1K8o3V6p8DTn+2/8Ath/7UrCt/DZvR/iI/nuooobp&#10;XrnkEZJyaMmkooAeMjHNSKTihlxj6ULTiTe6salhdeWQRwfau+8LeJfIZAzngjvXncO0LmrVneGF&#10;wcnj0raJ5s4e9dH2D4E8QLeogDZOBXqelSbsEjP1r5d+EniImRATwOK+kvD2ppOifhWbO2izqkzn&#10;irUa5AqGNehq1Go4rFnc43J4c8Yq9GuRyM/WqsSjIq/EoxWRA0rjtUZyDVllqJl9qBEJINAIFSeT&#10;R5NADOaOak2ikKjmgqxC3WihutFBZKhworpvDknTJ4rmei5rc8PyHcBSGeg6bJla2rVtxArl9JlO&#10;OtdHYtk1zM7Ub1vjipXqrAx4+lTM3vWEjdCUUUUxj1IzUyS7Rwaqs2KjMxqANRJcnmrCMpHIFZMc&#10;xGKtRzE4qANBTuq1DnIxVCBiSK04F6UAaMQGF4q2gHHFVY+1Wl7VkdLJFA9KlUdaiWplpjFooorM&#10;kkAGKlQDNRr0qVOtAFpOgqSq6tUqtU2NR9FFFIAooopgIOc1DMBzUy1FNQtwKbseeaiJOakbvUbd&#10;aoyJF6VIv3qjXpUqdaALEIFSsTxUUNStWRqLRRRQA+iiigApKWigCH/WrkkqR6V5X+0V8MLX4qfD&#10;LUtMmjWZliZkDDPIBxXqYYHcc8VC8EdxG8Z+6wII9RSpVHGSJlBVINM/nX8Y+Grjwf4s1PRLhWjk&#10;t5mUAjHAPFUhmZWQDBPSvrX/AIKN/CNPBXxOXXbaMJBfEk7RjJr5MiIkhRk+93r7Ci7xufB11yz0&#10;KskZAII5FUZQa3J4gE98VkXCgEmmKnIqBSTUqx8UwNzUofig6JNkLRD0qJo+vFTtIKhaQDNZGsSE&#10;oaQx+1OMnJo8wUGyIChyaTYam3fSjd9KCiIofSmFT61IX4phcc+tIauR0UUVJoFFFFAD+PSjj0qP&#10;dRupE2JOPSl4qLdS+ZQFhdx9aNx9aSimaDKKKKkAooopAFFFFABRRRQAUUUUAFFFFABRRRQAUUUU&#10;AFFFFABRRRQAUUUUAFFFFABRRRQAUUUUAFFFFABRtFFGRQAbRRRkUUADdKiqVulRVSKQUUUUykFF&#10;FFBQUUUUAFFFFABRRRQAUUUUAFFFFTITCk2iloqCRNoptPplA0FFFFBQUUUUAFFFFABRRRQAUUUU&#10;AFFFFABRRRQAUUUUAFFFFABRRRQAUUUUAFFFFABRRRQAUUUUAFFFFABRRRQAUUUUAFFFFABRRRQA&#10;UUUUAFFFFABRRRQA5aWkWloJYUUUUCCiiigAooorRbAFFFFMAooooGOUZFOwfWkUnHApcn0pagSx&#10;nC04ye9RK3FIT1pKWpjbUsLJt2nvXf8Awd186L4vtjnaGYD9a85DdPatnRb4WGoW9wDgowNdETKp&#10;oj9bfhdqX9paPb4O7coOfwrqNQjMUjAjrXgX7MnxATVNEtAXBYKBjNfRGoMLuPeB1FcctJM6KbvB&#10;HIajAPMJAqlGhBrau4SdxIrNMZDdKuJEi3ajgcVs2fbise27VsWY6VMjaOxqQjir1vVGGr1vWDOh&#10;F6L7oqyvaq0X3RVle1YsnqWo+lWo6qx9KtRketBqtiVqetManrWb3LJVp1NWnUCY9OlOpqNgUuRT&#10;NFsLRRnNFAwooooAKKKKAGP1ptOfrTaDN7hUbVJUbVIITsaY3en9jTG70AMzio2b3pXzUTE1QhSc&#10;0lIDS1S2KCikyBRkUANfrTac5yabQSxrdaSlb7xpM0DEI69KjbvUhNRt3pNkS1Gp94c1xfxJ1L7H&#10;p8pzjCGuyY7QT6V4n8dPEP2LS7jJxhT3rooq5zYh8sD4A/aK8RHVvEjwBiRuI6+9ewfsr+FQLKKU&#10;rycHpXzb4sum8RePHAyw83Hr3r7r/Zy8L/Y9Ftm24+UHpXaeVS1aTPorw/D5OnouMYArQY+9NtEE&#10;duqgcgU5hXNM9nltEZs3NUcmE4qQOVfnpTJQWkA7VC2Ijuavhiz8+/DnovautvnEVk4B5rL8L2ex&#10;S/Tin+ILv7JayEnoDWTOtqyPl/8Aav8AFgsdBktg+GYHvXwEZTeaoxP8TV9HftZeMDf6w9sr5Ckj&#10;ANfPOh2fn36HHWvWw0bQTPk8dO9Ro9A8I2ACIcV6BbQiNRxjiue8M2fkIuRxXSTSeWD2GKib94dB&#10;aHPa5Jtc88Vw+sXGMk9K6jXbgtvIOa43VP3kY55JrqiKq9LnQfDTSzqGrhyMgMK+0/h5pQhtouMc&#10;CvmL4L6LvmVwuSSK+wPCll9nt4/XArGrsehg4XVzqLdBGCAalqKHhmyalzXmPc9Nj46dTIyOeafk&#10;UhDlpaapFOzQAV6r8C/+Y3/2w/8AaleVZr1X4F/8xv8A7Yf+1Kwrfw2b0f4iP576G6UUV655BFRR&#10;RQBICaU9RRRSRJajp0ny9OKKKoxkd/8ADO8lS9QByBuFfWng2RntYiTzxRRVszp/Eel2DF4xnnit&#10;O1UM2DRRWDO+r8JpQxru6VOVAoorI16CNUbd6KKAGBjk81IOc0UUALSbRRRQA1lX0qPaMiiiggbc&#10;Er04qzZTPGRtYjmiigDuNLmfKjPYV01vIwUYOKKK5Gd8TbtpGYDmrhY4FFFYs3Q9Dz0psjEUUVQy&#10;s8jY61RmuHUnB7UUUxjbe4kZgCxxWzbueKKKHsRE3LVRuFbFuowOKKKxkdcS5H16VZU/L0oorFlC&#10;bjUiscUUUhi5NKCc0UUASqx4qZWNFFBJKtTLRRUFEq9KftoorNjiNoooqiWRuSFqtI5z1oopgQsa&#10;hYmiimIEY8c1YjJNFFAFi3Y5NWaKKzNQoooqgHUtFFQAUlFFADNoHGKVY19KKKBI+Iv+ClfhfTtU&#10;+G/2meDdPDnY4OCK/JfS2JhI7KeKKK+jwLbjqfLZoktjc8tXjGRnisHU1CscCiivRqHkYb4zIBOT&#10;Uv8AD+FFFFM9J/GNoKjA4oorExI2VeeKjKjPSiimaoZjio8nNFFZmolBUc0UUDIqKKKg1CiiigBl&#10;FFFQUFFFFAD6KKKskRh1ptFFJjQUUUVIwooooAKKKKACiiigAooooAKKKKACiiigAooooAKKKKAC&#10;iiigAooooAKKKKACiiigAooooAKjbrRRVIpCVKvSiihgwbpUVFFCBBRRRTGFFFFABRRRQNBRRRQU&#10;FFFFTITCiiioJCiiiqiNBRRRVlBSbRRRUyEw2im0UVAkFFFFBQUUUUAFFFFABRRRQAUUUUAFFFFA&#10;BRRRQAUUUUAFFFFABRRRQAUUUUAFFFFABRRRQAUUUUAFFFFABRRRQAUUUUAFFFFABRRRQAUUUUAF&#10;FFFADlpaKKCWFFFFaLYYUUUUxhRRRQSwooooEPQfLTtoooqWSw2ijaKKKQgooooAI/8AWGnRsfOH&#10;NFFUM+uP2S9UuY7yOIP8melffulMZtNUvydtFFKt8KOfD/xWU75QM8Vh3KgOaKKyXwnfU3JrP7or&#10;UtWNFFZ9CEaULHAq/AaKKyZui3GSatQk0UVS2E9y1ExxVqGiimaRJ16VKtFFc8tyyVadRRSEwzRk&#10;0UUxD15FOoooLCiiigAooooAY/Wm0UUEsKjaiipGhp6VEzHmiirWwxrGomPWiimAzJoyaKKBDG60&#10;UUUANb71JRRQQxrdaSiigQ1utHY0UVS2L6EN4xWBiPSvlT9pm/mTSrjD4+U0UV30DzsRsfCngmNb&#10;zxwTKNx83+tfpV8FbSKLR7cKuPlH8qKK0qHBR/jHraqF3YpG70UVydT2pEE33aIuWX60UUnuyJ9D&#10;ttN/d6eCvBrmPiJcPFpMxU4O0/yoorkp/wAQ1xH8E/Lv423s1140ufMfd85/nWF4XQGZTjnNFFfQ&#10;r4UfGR1kz1zRlAhB9quagx8k/SiiojuenHY4XWpGCvzXJ3EjNKgJ4yKKK3exyy+Jn0t8D7WNbeMh&#10;ecCvpzR0Cxx4HaiivOqHr4c1lX5jS0UVxs9CW45aWiigkfHTqKKACvVvgX/zG/8Ath/7UoorCt/D&#10;ZvR/iI//2VBLAwQKAAAAAAAAACEArDor6/HMAADxzAAAFAAAAGRycy9tZWRpYS9pbWFnZTIuanBn&#10;/9j/4AAQSkZJRgABAQEAYABgAAD/2wBDAAMCAgMCAgMDAwMEAwMEBQgFBQQEBQoHBwYIDAoMDAsK&#10;CwsNDhIQDQ4RDgsLEBYQERMUFRUVDA8XGBYUGBIUFRT/2wBDAQMEBAUEBQkFBQkUDQsNFBQUFBQU&#10;FBQUFBQUFBQUFBQUFBQUFBQUFBQUFBQUFBQUFBQUFBQUFBQUFBQUFBQUFBT/wAARCAEkCI0DASIA&#10;AhEBAxEB/8QAHwAAAQUBAQEBAQEAAAAAAAAAAAECAwQFBgcICQoL/8QAtRAAAgEDAwIEAwUFBAQA&#10;AAF9AQIDAAQRBRIhMUEGE1FhByJxFDKBkaEII0KxwRVS0fAkM2JyggkKFhcYGRolJicoKSo0NTY3&#10;ODk6Q0RFRkdISUpTVFVWV1hZWmNkZWZnaGlqc3R1dnd4eXqDhIWGh4iJipKTlJWWl5iZmqKjpKWm&#10;p6ipqrKztLW2t7i5usLDxMXGx8jJytLT1NXW19jZ2uHi4+Tl5ufo6erx8vP09fb3+Pn6/8QAHwEA&#10;AwEBAQEBAQEBAQAAAAAAAAECAwQFBgcICQoL/8QAtREAAgECBAQDBAcFBAQAAQJ3AAECAxEEBSEx&#10;BhJBUQdhcRMiMoEIFEKRobHBCSMzUvAVYnLRChYkNOEl8RcYGRomJygpKjU2Nzg5OkNERUZHSElK&#10;U1RVVldYWVpjZGVmZ2hpanN0dXZ3eHl6goOEhYaHiImKkpOUlZaXmJmaoqOkpaanqKmqsrO0tba3&#10;uLm6wsPExcbHyMnK0tPU1dbX2Nna4uPk5ebn6Onq8vP09fb3+Pn6/9oADAMBAAIRAxEAPwD87KG6&#10;UUN0r6s+UIqKKKAJFoP3hQtB+8KBMtr0FOl70xGHAp0jA0GD3N3wXqL2N+h3EfNX1t8M9SN7aRfN&#10;kYFfF9rM1tcowPevqD4J6sJreMbh24Jq2Z/DK59OaT86Ae1bFvFtbpWL4eYSICPSukhUOcCsWd8v&#10;eiWIVqRlpsbBTgipNwbFZGo1lqJlqdmHpUbMKAIQvNSBeKRcA0/cMYoAZRSkYppYCgAaoWpzSiom&#10;lGKDNDZW3U6C48sjJ71XaUDrVd5wOmaAOy03UyrrluK7DT78OqktXkMGpMjDk10Wm68UAyTWLgdK&#10;kew2lwpwMjpWkkikDmvM7PxEFIy361tQ+Igyjk/nWLgdCmdwGUAc1XnmUZ5rmf8AhJFxw361nXni&#10;QAn56vkJ9ob13qQjBw44rHm1UluGzXLah4hHIL5qrb6sZjwaOUPaHe2WpBnH5V0lldBlHNeeaWzu&#10;wOeK7DTZ8AA54rKRcWdna3A45rYtrj5RzXL21xyOK2Le4+UDmsGdkZG2k+e/NWknGOTxWMk/1qzH&#10;OKxNjUVqkD1TSUcYqwrZoAm3UbqiLCmmQelAiyJeRzUqS9OapK3vUqt05oGaKt0qZWqmkg45qZZB&#10;xzUElxWqSq8bdOakVhUtAPopNwFNMoFAEcj4zVV361LI459KpSTDJFUANJ15qIy8UyR8Zyai3hqq&#10;w7FlGq1G3AqgjirMco6YosFjQt6s1VhYDFWhyM1mzQKKKKQDqWk3UbqkBaKTdSFhg0ALwaMgU0N6&#10;UM1A7HmXxy+HVr8SvBuo6VcwrI7xMEJGecV+HHxW+G978JfH2oaReRMkTSsY2YYGM1/Qc8fmJ84B&#10;I718M/8ABQL9m9PF3hiTxDpVqpv4lLMyryQOTXrYWvyaM8bMMPzq6PzAgbeuB6VjaymCfStOzJhu&#10;Ht5VKTRsVZT1yOKoa5jzNuRmvoKjUj5CnzU6tmYQHWpF9PWogcEj3qZF3YNc3M4nrX94Ux4GcU1q&#10;ndhwMVXfnp0qzJDG71E3WpW71E3Wg1RG3So261I3So261kbCUN0pdtBU4NAyJqSnbKNhqDQbSN0p&#10;xUimn0oAbRS7aNtSWJRRRQA5elLSL0paokRulNp9N20hoSil20lIYUUUUgCiiigAooooAKKKKACi&#10;iigAooooAKKKKACiiigAooooAKKKKACiiigAooooAKKKKABulRVK3SoqpFIKlXpUVSr0oYMG6VFU&#10;rdKioQIKKKKYwooooAKKKKBoKKKKCgoooqZCYUUUVBIUUUVURoKKKKsoKKKKmQmFMp9N21AkJRS7&#10;aNtAxKKXbSUAFFFFAwooooAKKKKACiiigAooooAKKKKACiiigAooooAKKKKACiiigAooooAKKKKA&#10;CiiigAooooAKKKKACiiigAooooAKKKKACiiigBy0tNBxRuoJHUU3dRurRbDHUUgOaWmMKKKKCWFF&#10;FFAh6dKdTU6U6pZLCiiikIKKKKAGZIckU5SQ+aXHOaXI9KoZ7X+z54rfSNehXftBYd6/Sf4f+IU1&#10;LS4hvBJUd6/Izwfq7aVq9vKpIAYdK/Qz4B+MheafbkvngcZqprmijmh+7m2fQV/jcfSsC5+8a3JG&#10;FzAJAeGFYGoyeRJj1rCK6HY5X1HQzbBjNaVtN0rE8wAA+tXLO5yQKTiSmdJby5Uc1fgl96xbeXAA&#10;rRhkAUGsZI2jI1o3zircbcVkw3Hy1einBFIfU0om4q3E3FZsc3GMVbhfNM3iX4zlamWq0T8AVaUZ&#10;Fc8tyiRadTVp1ITCiiimIenSnU1OlOoLCiiigAooooAY/Wm05+tRlsUiR1RtQZMdqjaX2pDBjioW&#10;anM+6omNWtgAt1qJmpxNRMaYC7qN1NAzRtNAXBm5/wAKbupHBz1puD60DJM5opgyPrTtxoM3uI3W&#10;koPNFAhCOaQnqBS9TTEbe5X9asd9Cpq9x5Vq+f7p5r4Z/aq8TmO1uUD88jrX2f431AWGmzP6Ka/N&#10;P9p7xI1zqksAYnexGAfeu6iediH0OV+AOhPrXipZnUsN4OT9a/S74f6aun2MCKMYUV8Sfsq+GMtF&#10;OVySQc4r778P2htYImI/hHFXVepz4eN5uRr7txIxjFMbvTm5YnGM01u9cSep6b3sRPjIBNFnE090&#10;qgcZ7Uki5Gc1reG7XdPvIzRN2VypK7sdTFEI7FVHBArx345+KE0bw7dMXAIU9/avXdQkMFuzA8Y6&#10;V8a/td+LxY6XLbLJ8zgjr0qKMOaVzLFT5aVj4v8AGerPrPia5mJLBnOD+NdB4PsCzoSK4i2BuLoE&#10;nJZs5r1XwjZ+WinFe3tGx8tTV3c7ewtxHEMDoKq6tcbIyM84rTiXy4Cc54rndam3K2DUx3O+9kcj&#10;rkxZTzxXK2Ba81aKIZI3CtnWZGkR8Hpmk+G+jvqGvISCfmFaSdkcy96bPrD4OaQIrK3+XBwK9/sI&#10;hGqD2FeZfDjR/stpESMYA4r1KKPCKQe3SvNqSPdowsrllsbjikpq8kmnVynS9xy0tItLTEPjp1Rq&#10;2Kd5lADq9W+Bf/Mb/wC2H/tSvKFbNer/AAL/AOY3/wBsP/alYVv4bN6P8RH8+NDdKKK9c8giop2w&#10;0bDQA5aD94ULQfvCgTLEfUUr0kfUUr8ZJ6CmYPcI/nbB6ivbPghqTLeLEXIAPTNeIBt0gkQ4U8c1&#10;6F8K76W21pAGwCwqt9jOqrO594+DrwSRqM9hXZWzYavM/AN2GgRyf4RXottMCu7tWMtNzupyUo2u&#10;Xg3JqVWqqjZ6VMo461kbXRIzVEW5oZh60zGSOaAJaKKKAEZqiZqcwPPNREHNAEbSdahaTrUjKeel&#10;Qsp9RTszIhkb61Wkap5FPPNVZFOeaAGvLs5p8WpGPvVWXJqDcF4NatIlSNmPxDIpHzdKux+LHjGN&#10;xrlW74qNs561k4mqmdS/jKUZwxqpL4sllz8xzWC+GAApiIFPNXZGPMzUOsTzOAWPNdXoAeZQSa4e&#10;LlxjGa7fw7KUQA0rId5Hd6P0A711Wn8EZrldI6A966nTyM157izvjc6G1bkYrYtmyBWFbN8w9a2b&#10;Y8A/jWLiztjc0o6tR1UjYFhVyMcZrCzOq6LsdWk6VTSQDFWFnXFFmF0St0qNutSJ+8BwaimPlk55&#10;+lADlapVbpVQSD61IsoPXinysXMi4svFTLLVGN93Q5q0kMjDIHH1rOzAuJPUqz+9UhBMOdjU8RSq&#10;M7GoAtNP71E0+Oar7mfPBqNyynoRTswJpbgYIB4qjLPzinSHcpwwxWbczCM8mlZiJp7o44NRC69D&#10;1rOub1U65qGK9DEAA1toBux3AJx29auxMTjmsSGUgjIOK1baUFRgUaDNWGXkCr0UmVrIjcZ++KvR&#10;SAAYaubQ2LtFMDnA+U07cfSkAtFJn2paRN0FFJuHrRkUBcAMUtIWpobHbmmTzajVf94VPHpWX4j0&#10;eDWtLnsLiFZopUKkMM9eK1tgYhiOR6UOCelRzOL0HUSkj8df2yP2VL34Z+M59f0mBm06Vi7BF4Ge&#10;a+R9Z2OrEZE2eVPav6CfiR8ObDx94dvbO/hSVGRgm5ckHFfhz+018OT8M/ipqWlABVVyV29ME19H&#10;h63tD5nGYX2dXmS0PJAvTjmrUKce2Khx81XLddw9K75KPU4aj7ELKajdassN1RsvBpExZUbvUTda&#10;lbvUTdaDoimRt0qNutTFDioyhyeaxujS4UjdKWii6GMooorMsRqiP3hUhNMKn8qENBRRRVGgyiii&#10;p6gOXpS0m6jcKokWiiigaCmU+m7TSGJRS7TSUgCiiikAUUUUAFFFFABRRRQAUUUUAFFFFABRRRQA&#10;UUUUAFFFFABRRRQAUUUUAFFFFAA3SoqlbpUVUikFSr0qKnByKAHt0qKneZ7U2hDSYUUUUxhRRRQA&#10;UUUUAgooooKCiiipkJhRRRUEhRRRTQ0FFFJuNXdDFopu6lHSpbBi0UU3dUkjqKbupR0oAWmU+m7a&#10;BoSil20lAwooooGFFFFABRRRQAUUUUAFFFFABRRRQAUUUUAFFFFABRRRQAUUUUAFFFFABRRRQAUU&#10;UUAFFFFABRRRQAUUUUAFFFFABRRRQAUUUUAFFFFUA5aWmg4o3VV0A6ikBzS0XRLCiiii6EPTpTqY&#10;GIo8w+lLcVmPopnmH0o8w+lFgsx9FIrbqWkIKKKKBE0LGPa4OCDX1J+zV43ZJIoHk6EDk18sRqSx&#10;54r0z4K6s2n+II1DcEiumO1jmq+R+ovh3U1vdOTBBOKp64jKxOOBXI/DXWy9nACc5UV3WtL5tsSB&#10;yRXPblldm1OV42ObivNwwTV+1uNpz2rnd5t5ijetaVvcjaMHmnKz1Qr2Z09teZxzWpFdnaOe1czZ&#10;zFlBzWpFccAVg7G0ZG/bTblBzWjBL0rAtbnCgYrUtpdwrOxqmbMT5FXoG4rKgfAxWjbnI61Nzoi0&#10;aETcirqN8vFZ8fBHNW43yKxe5ZZVqXdUakCngZqbMY9WzTqaowKdQSx6dKdUatil8ymMfRSK2aXN&#10;IYUU0tg0nmUwB+tQtUjNnmomIpWAY3Wo2pzPiomkFFmIRjioWanu26om71ok7BcQt1qJmpzdKjbv&#10;TsxXQ9Wpd1QgkUbjRZhzIkZuabuphJNFFmHMSK2aWo0bqKfuNIgWik3GjcaQCHjJqOM7Sxp7k4pk&#10;22G3Zieoq4+9oiXpqzyb4y+IDY6NckNgBT39q/Mf4maw/iTxp5RJYebj9a+4f2mPGC2OnXMSvj5T&#10;3r4T8FWT+JPHYcgsDLn9a9CnBx3PLrS10Pt79mnwrHZ6PbOEwdqnpX1Xajy4UUDoK8n+DXh9NO0S&#10;3wBnatevxqEUHHasq0k5Ox04WNoJsjY7ieKjbvVh8MSQKhZDzXGk7nRyvmKsuSQBXWeG7bbECRzX&#10;NJCWlUAZNdppUQgsiTxxRUasjWOsmZnifU0tLSUk4AU1+bX7U/iltX8QSwpJlFYjGa+6fi7ro03Q&#10;buUtjCtivy/+JmuPrXiW5YsSC5wfxr0MLGyuzyMfNWsZegWhmnQ47ivZPDljshTjtXmvhC1LugI6&#10;d69i0WDEKgjoK7pNHlUY+6i5Owjt+fSuM1m63bxmuq1S6EaFcVwmsTDLnNRFO5tUdkc3qU/yOO7V&#10;6l8EPDwlmSdk7jkivJ2LXV0EAz8wr6a+C+jmPT4jtweKmpKxlh1zTue/eGLIRW0eBgYFdX91APas&#10;rRoRHaIO4FabNxXmz12PpouNrEqrgCnVGsuRjFO8ys0mtGDJFpaYr5zTtxp2ELRSA5paAHx16x8C&#10;/wDmN/8AbD/2pXkqtivWfgS+f7c/7Yf+1Kwrfw2b0f4iP58qKKK9c8gKKbvFG8UAKtB+8KFoP3hQ&#10;JliPqKVuhpqOBg0Fg3SmYvcZwsYHvXVeB7s2+sQnoNwrk92WAxyK6bwigfU4SOAGFVEirsfbvw1v&#10;DLZx85+UV6pas3kCvHvhW2LSPPPyivY7aRfswAFY1DXDlyNulWkbiqUYPrVpAQM5rI6RaF60mRRu&#10;oGTUUzzRR5ooLGs1Qs1KzComPvQAjNUTSdac3HUioHcCtEZDHbiqsjdamkb3qpI3vTAY/Sqr9asO&#10;wPFQOM0GZEzVEz9aVjUTGgY/dSbqiaQDqaFkDY5oM0XI3w4rrtEnwi81xauODXR6JOGUAZzQbo9L&#10;0W9BwCa63T7gNjBrzXR5jG2C2a6/T79YsZOa5ZHVGbO1t5xmtm2nG0c1ydpeqxGAa2re7AUcGudn&#10;bCTOoilHHNXopRjFc7DcYI54q7FdgcfrXOzoNsTDnnpUqyjPBrFW6FSrdDHWkM2hc471IJ1cHcR0&#10;rHhuR3PNVdS1VbVDySSMcUlEHIt6jrNtYqcMCR2rlr7xjMzERZx7Vk3UxuSSSxyTjNVkjKHsfrW6&#10;iYuRYHia/BO2ZgfrTx4q1gAhbtgPrVEsxJBRfwo8tGHIwfar9mR7QuJ4w1mPkXxY+masL8RNfj4E&#10;m761lmNByEFNO0Z6j6UeyQe0NxfiRr1vy6RkU/8A4XDqCgq9tGx6ZxXLyIX/AIyR701YFU5IBo9m&#10;HtDrLH4q3MDZuLdCpOeBWuvxU0u4AEtmxPQ7RXn7RRSdR+VRtaoPulhR7NB7Rnob+L/D11xiaMn9&#10;Kkh1PQH5F8Yz/tN0rzT7GD1Ymmtp0TZyM/Wj2Ye0PV4r/Sp2Ai1iFj6Bq2bKwMwBivY3HXhq8MTT&#10;4ozlI1jPqtXree5gGEu5o8dArUnTD2h72tqyAZXP0qdVK4yj5rwuDxNq8BB+3SMB/eatOD4g6vBg&#10;ebvx/eNY+xN/bHtCtLjq1SKXPUmvI1+KmphceWlPHxY1JesaVHsZB7Y9gypH3jmkxjnLYrx1Pi5e&#10;qeYl/KrCfGS4UYMA9+K5/ZTNfaQPWvMX+6aDJ6LXlS/GeJSN0Lk/SrUfxstP4oJPfin7KYe0gemq&#10;4qQAEV5rD8aNCbly8Xru4rTs/i/4ZuMD+0I0P+01N0p9iVVgdrupMmsmz8XaTf4EN7E57c1prcRy&#10;LlGVge4NYOEjVVIjjGDuB5U9q/Gb/gpXpqWnxuleNNvm85Ar9lzuXYBznqa/KP8A4KoaPHD46sry&#10;JMvjLYGa9DCS5ZHm4z3o6HwYkeetWYx5YxUEM6jBYEZ9RUpuIj/y0A+te/pI+YlzXsPdO4qvIetS&#10;yXSMMYI/CqskoNXoKEX1IXB5qMipnI9KiYgd8UaHVFsQ9hUTE0plVu+KYzqP4uKx0N9AoIOKfuXH&#10;3qTKnOCKNBkVFKVOelKI8+lFkO6Ic8mjJpWUq2Bz9KUxkDOcUrIvQZRS7T25pDkdjUjGUU/auPvD&#10;PpSBN3QipAbRSjnvQB68fWgB1FJupaoAooooARulNp9N20hoSil20lIYUUUUgCiiigAooooAKKKK&#10;ACiiigAooooAKKKKACiiigAooooAKKKKACiiigAbpUVS0zYapDQ2inbDTaZaCiiigoKKKKACiiig&#10;AooooAKKKKACiiipkJhRRRUEhRRRQAUyn03bQNCU5elJtpRwKAFplPplAIKcvSm05elA2LRRTd1B&#10;I6mUu6koGgooooKCiil5NAhKKXbSUAFFFFAwooooAKKKKACiiigAooooAKKKXk0CEopdtJQAUUUv&#10;JoASil20baAEopdtJQAUUUUDCiiigAooooAKKKKACiiigAooooAKKKKACiiigBy0tNBxRuoJHUU3&#10;dRuoAdRSA5pa0WwwooopjHx96dUatineZUmb3HUUitmlpEksXcV03gW7Nl4ggI4yw/nXKqxVga2v&#10;D9wE1q2boAwzWsZGM0foL8L9aK2NsSf4R1r3mxuE1CyXkE4r5Q+H3iCBdMtgJACFHevoTwRr0U8K&#10;IZAc8daqoroinKwzxJYm3nZxwKzLG7zkZ5Fdl4ltlmgJUg8da4GNhb3JQnHNZ8uhvo2dRa3OEA71&#10;q202cc81zluckAHIratCVwAaycTVWN61fIBzWxaN8oxWDasVAzWxaSfKKyLNqBuBWlbNxWRbsCAa&#10;0beTAxWMjWJqK31qzGwxxVCKTcKtRn3qDdFxWqRWqsrVKrUAWA1G6ow1PHNQxj1bNOpq8Dk0uaCR&#10;c0bqYSM0ZpDH5zRTQcUhkxTEEjYxUDNUjNv5qFhVoNhkjVAzU+VuagZqBji1Rs1NMgFRNL7VotiH&#10;uPLVGzU0y96iaX2piJd1G6q5lo82gCxuo3VCr570u73oAmVutLuqASbTjrThJntWb3Al3UbqZuNG&#10;40gHM3ArM8TXYtNPdi2MKa0lG84rz/4q6yLPSZ/nxtU1vRj71zKo7RPiH9qvxUWmmjWTOSRjNcJ+&#10;zP4ZbVNYS5dMgtnJHvXNfHbxA+teJJIVYsN5HX3r6H/ZS8JG30qCYpktg9K9OTsjy/iPsHwXpotN&#10;NgUDHyiuuY/KKzdDtPJso89cVoyc15stWepSVoJCdhTG709jhCfSombK5qTUt6VEZbtRjPNdVdEQ&#10;2xUcDFY/hyDBaUjpVrxFdi2tmYH7w/KspK7D4Vc+Zf2qPFg0rw1cRK+GYEYBr87rqdrq7aQnJZjz&#10;+NfUf7X3iwT3xskfgE5wa+X9LhNzLGcZCtz717dGNoHzGKqc87Ho3g6zykZIweK9PsIzEg47VyPh&#10;WzCwxuBgYHFdnu8qEnHakVTXLBGFrU+1m5rhNUutxbmuu1mYSbyTjrXA6vMIg7g59q2iY1Hcm8MW&#10;pu9YRQu4bhX2R8K9IENhEpXHAr5h+EWmi8vxK4yGYYr7K8E2AgtoiBj5RXNWOrCQO0skEceKnPeo&#10;YuMg9qlJrhW569rMdHT6Yh60/NEtzVj46dTEPXFO3GkA9aWmoetOqGIK9Z+A3/Md/wC2H/tSvJq9&#10;Z+A3/Md/7Yf+1Kwrfw2b0f4iP586G6U3eKN4r1zyBlFFFAEi0H7wpAcUpOcUCY9elOWmhhgUoYCg&#10;yEVf3hrpPCbeXfp67hXPxf6w1t6C3lXsZ5xuHStImNV6H2T8K7oG0jGeNor2W1lzbjmvBfhNdhre&#10;LGegr3KwJe2GDWNRM2oaI2I5ferSS8dazUbb1NTLcKB1NY2Z0XRd8z2FHmewqh9o+tH2j607Dui9&#10;vFKXGDWf9oo+0UWNLosNL1qJpc5qNpKiaTFFmF0TSS4zVV5etNecHNQPJWhlcfJLjNVXlzmh5Kru&#10;SaAuiZn4qFm6igyA1HuoJGtULVJuDdBTWT3oEVJAWJxmnxW7tjg4q1b2pkOccVv6bpfnAAAZ+lK4&#10;lFmVBpkjKOM10Gi6ZIrAYOK3tP0Muo+UeldJpfh9sjgflU80e50RhLsU9N0dSy9a6a00dAo5q5Y6&#10;H5bDI/KuhtdLTA4Nc0pI7Y0WuhmWdi4IwDxWslswA68Vq2+ngY4FX003cOMVhKSOuMEkZkcbDFWk&#10;jbHStFbHb1ANTLABxiue6NDNCt+FSqrN9a0FtA3YU9YApHGeaLoZmyq1vESTzXNXt088pBPeuh8T&#10;3HksIx1IrkZHcvwea2SMHIWiiitVYybI/wAqPyowfWjB9ad2PlGt901G3WpcFlJFQk7mIHWi7DlG&#10;7aNtSbaNopczFoR7aNtSbRRtFHMw0I9tG2pvK96PLo5mGhF5I9f0pPK/zirG32o2+1HMx2RTK8nr&#10;Rtqx5J9RR5JpXFoV9tGz61NsNGw0XDQreSKPJFWTCw700oR3q7+RlZlV4FAJwKz7mdYSRV66cwRM&#10;zHj0rmbiZ9Rn2xZXnvRfyHylO8iGoylVDYJ5xV6y8G2YjDSRsSe9bFjp624G4DdjqKvBSTyxx6VT&#10;kjNRZl2+mGyINvcyIR05PFakWoa9GuItUdVHbdUmz/ZWgqeAAuKybv0NlHzGt4i8T7d0WpswX1au&#10;A8c/C+z+KswuPEq/aZV4BbmvR1jVCNgAHcU5/wDXAqq7O4NJRUdg+Lc8Am/ZI8ETDA05R/wGs2b9&#10;i7wZMSRaBR7LX0ngHsBTTGK3jUaMnQgz5cm/Yf8AB75wX/Ks6b9hXwo5JDSfhX1ltH9wUbR2Vav2&#10;pH1eJ8gzfsGeHHBxJPWdL+wFoLtgTXAya+zvL9CaPLODyaPak+wR8dW//BPHQYmBku5CDzjNXP8A&#10;hgjwjCuJJZCfavrYRYJyzGmtCrdsn3FHtS/YLufIM/7BPhVwdksgPasqb/gn7ojE7LuQD619oizz&#10;1AA9qhljgizu3Z9qPaB7Bdz4d1P/AIJ+2kYJTU2H41mQ/sBwFsHU2x35r7raxWfqowfWk/s2KP8A&#10;gX8KOcj2HmfCWsfsBJ9nLabfSNKB0Y968w1j9jPxxps7rBEk6DOCRmv07OnDPBKD2ok00EcMSf8A&#10;aFHOP2J+St3+y945stzGwlbB6BTWFdfBbxpYsQ2jXDY7hTX7AyaSjD5lVvqBVR/DlrJnNvEfqorT&#10;niupnyzZ+OVx4A8SW5w+iTrjr8hrNvPD+rWYxJps6f8AADX7Baz4V0pTl9Pt2HfCiuH8QeC9Au1I&#10;/sy2BPByoqo+9sS7x+JH5QyK0LbZo2hf0YYoYmPBb5lPSvur4ofs6aBrtu7Wsa29zglTjAzXx/48&#10;8A6l4A1V7W6USQ5O11HGKdmCknscrT6RlwV5BDenajcaNgFopu6lXJphYWik5pwXPegewlMqXZ71&#10;HtpBcSil2mkpDCiiikAUUUUAFFFFABRRRQAUUUUAFFFFABRRRQAUUUUAFFFFABRRTfMpjHUU3zKP&#10;MoAdUVP8ymU0VEKKKKZYUUUUAFFFFABRRRQAUUUUAFFFFTITCiiioJCiiigAooooAKKKKACmU+m7&#10;aBoSnL0pNtHIoGOplLupKBIKKKXk0DEopdtJQAU5elNpeRQDHUyl3UcmgQlFLtpKBhRRRQMKKKXk&#10;0CEopdtJQAUUUUDCnL0ptLyKBMdTKXdSUCQU5elNpeRQNjqKbuo3UCHUyl3UcmgBKKXbSUDCiil5&#10;NACUUu2jbQAlFB4ooGFFKBmjbQISig8UUDCiiigAooooAKKKKACiiigBy0tNBxRuq7oB1FIDmlp3&#10;QgooopiHp0p1MDEUeYfSkTZj2I2jnmrNpMYZUcHlTVIAsxPapEJU5qY6PUmSuj0jR/iZeaYqBXba&#10;vvXqnw//AGi5LG7jSeUgA9zXzUJzjGOKabgqcqSD6iulyVjnVN3P0f0n4/6Xqtgu+5UMR0LVWHj6&#10;xv70GKRSSexr899P8RXtpjbO4A7Zrp9G+JOo6fOr+ax29s0XViXzRZ+i+japFcRqQ45966O1lZmB&#10;Br4l8G/tDGPy1uHKkYHJr3nwf8bNO1JEHnrk46tWTVxqo1ue+W8pAAJ5rXs5cKK4LRvF9pfRowlU&#10;g98119hfQSICkikn3rmknc6Y1ItbnS28vy9avwS+9YlrPuXitOF8KM1zyOyCctjYhl4xVuOX3rJt&#10;5QV61fibjrU2Lur2LwlxUiy4xVMNUit70iy4JeRUqy9OapBqkVveptcV0XPNo82oN1G8UahdE+/N&#10;G6oVYU7cKVhkhkxxUbS9Oaaxz0NRN9aOUZKJeBzTHlqIvgVFJJ1rRJkizS/MKgeWlf5+c1BIMd6d&#10;mF0K8vNQvLTJHwetV5JsVaIbVycy89ajeWq7XQ9Oaje560CuWDLz1o82qgmB7UvnUhXRdSXjrTvN&#10;qkswHapPOzTC6LAfJNSq1VBJg1IslRYZa3UbqrmcggVKzbUB657UrMZJ53lqWPYV86/tEeKRZaXc&#10;gPgkEda991W4W2snYnBKk18NftS+MFWG4iV+eR1rtoxOTESSifKjRyeI/HGzJfdL/Wv0U/Z/8LLp&#10;mgWylMHaO1fCfwJ0GTXPFyzldwD55+tfpj8OdMFrp0ChdoUDtW9Z2icdGLcjv7UBYVAGABStTxgK&#10;MVGzY9K4FqrnqqxGzYQjsaaMEAetDLvbGetSWkZnuljHY9aRR1GjxeRaZ9a5nx5qa2OnXDu2Aqkg&#10;n6V2IgEFiBnoOteC/tFeJxpfhm7YPtO0jr7Uqa5p6EV5KFLU/P749+IH17xld4csisQOfeuf8I6f&#10;5m3IzzWPrd++pa5cSsd25zz+Ndz4HsTlCRkV76cYwt1PkPeqVLo9E8OWwFvgj7orTv5RHCRntTtP&#10;iEMOAAM1Q1lvkbnmudHqONoHG+JLzZyDXn19fmRimc/NXV+Ji56H1rh7G2kutWWLacM3X8a1Tsed&#10;e8rH0Z8DdIE0MTlepFfWvhy1EMCDHavAvgxoZtNOgyOVAr6F00FYEPoK46sk2e7hY8sVc0iRuOKC&#10;3Wow2ST60Z61yLc6pau6JkanbqhQ9eafmh7lpkqN1/pTt1RIetO3UBzE0bfWn7qrhyKXzDUiuT7q&#10;9a+Ajf8AId/7Yf8AtSvH1fPevXfgEc/29/2w/wDalc9fSm2b0P4iP586KdsNGw1655A2iiigB9FG&#10;00bTQQOXpRRRQIlhOZcVv6NHm6T6iuftD5kuR2rqdAi3XaAc8it4nJiOx9NfCYkW6fQV7rp8xFqB&#10;mvEvhTakQID1wK9ptGEcIQ9RWVQ2p/Cagn4FH2iqImFKHz61idJd+0UfaKo+ZR5lAjQ82jzaqCUc&#10;daduoNC2ZeDzUTy9aiMlMJPWmA9mqJn60jSD0qMtnpQQNdqiLU9lPJqFlNAC0UpGKaTigkVwB0pI&#10;1LkACkdWPfitPSbM3BAGOvegou6RpLTY4rtdF0EDGVqPQbAKBkD8q7TTbUcYFc7kdEYkmm6SgX7t&#10;dDp+noOMUtnahFAIrZsrUJz2rBs7YxIoLVFbOP0rVghXA4p0VsuRgVditgABWLkdxHHBtOcVajUi&#10;pVhPtUiwHHGKwbAj2mjB9al2mjaagCGUkVatBuXJ9M00QbmwetMvGNhEzMcgg9KBM43xLfeZekeh&#10;xWO2N4Io1KQz3hkHTPemeYCQcdK7DjJaKj84UecKYC0U1JQ/SmvME4INaD5h6fcNQL/rDStdJCpB&#10;71FDOruSM4NA+YnoopCcVkSLSr1pKVetAElFFFABRRRQAUUUUARt1pKdsNGw0AKe30qNqk3dBVe5&#10;kECEn0rUDG1aUyNsU5BpbDSxGgcjmpLO2Nw5YkYznmtRVCrtAoAgWL2qVYuvFSBMVIMDtWQEO2jb&#10;UoXPpThCTQAzbRtqXbRtNACbaNtSZHpQSMHigCvto208sMmjdQAzbRtp+6jIoAZ5JoEJyOalLhSA&#10;QcmiR1jUk0AQXjhF4rOCGY81OyvIxyeKmhjCDpTAhEewAY4pTFv6VYdQwGKI1C9a1AreVR5VWSoo&#10;20gKZjzyelVZ5liyCRnFaNywigLkcVxfiXVVsbd53JCbTxRy8zJlaCMLxb4li0qJy7jPPevHdY8f&#10;maY7H4U54NYfxC8ZSatdtFEzAbiOTXKW6MwALDd1zXbTXKeRWq66HbJ4tTV5Cspw69Aa5r4hfD2z&#10;+IGhTIYlFyqkq2OSQKLaGEurAESjqe1dTpUrLKh/gOARWhEZH58+INBuPDOrXNhcKVZGIGR1Gay6&#10;+jf2rPAhtNTTWLcKsLDLAdTXzkDkVEjsjLmVwpy9KbS8ipRQ6l3UzdSUxMk3UlMpy9KZIN0ptObp&#10;TaTKQUUUVIwooooAKKKKACiiigAooooAKKKKACiiigAooooAKKKKABulRVLTNhqkNDaKdsNGw0yh&#10;tFO2Gm0DQUUUUFBRRRQAUUUUAFFFFABRRRQAUUUVMhMKKKKgkKKKKACiiigAooooAKKKKACmU+m7&#10;aBoSil20baBiU5elJto5FADqZS7qSgSCiil5NAxKcvSk20o4FAhaZT6btoBCUUu2jbQMSnL0pNtH&#10;IoAdTKXdRyaBCUUu2koGFFFFAwooooAKKKKACiil5NAhKcvSk20o4FAhaZT6btoBCU5elJtpRwKA&#10;FooooENbrSU4gk0m2goVaWkAxS0EjW60lOIJNJtoKEooPFFAwooooAKKKKACiiigAooooActLSLS&#10;0EsKKKK0WwwooopjHx96dUattpwbNSZskWmNTk6U1qZIRnAp4kP/AOqoA+00/wAwelO5fLcnjkbO&#10;QSPcVqaf4ivtLcNBcMpH+1WOshDcdKVnBwR1ouYyij1Xw78c9b0fYrzs6r2zXr/gz9q545o0unKj&#10;jOTXyaH4qVG5yOPpVWuY+ztsfpj4M/aK0fVo41N0odscFq9e0TxlZajGjx3KMCOgavyAstavNNcP&#10;bzuhHTmu88J/tA+IfDcyFrl5Ixxt3Vm6SZcZzjsfrjYXsNxgBxk+lai/IwIORXyb+zr8bJ/H1uhl&#10;LBx1ya+o7G7M8a57iueUbOx1U5N6s1fM+YU9ZenNVDID07U5G6VzuJ1uWhcEvI5qVJenNUg/NSq1&#10;Ikt+bR5tV9+KVWzQMspJkdaduHrVYMBS7hQPmLDSY71G0vWoWkA71FJJ1oHcleXB61C0tRtJuqF5&#10;cVqtjNy1JmnK5xVaWc880xpc81Vmnx2pk8w+Sfkc1WluP85qGSYk5qvLL2zT5SHIma496jafrg1V&#10;MvbNRtNT5RXLizn1p3nGs8TnpThLnvRyjuaCTZHWplm96z45MD2qdZRRyiuXfN6c1IsvvVESVIsl&#10;HKaJ6F4SBvrUiSFsA5wKpo2Du7VaWVI0JPpRyjucv8RNdWw0qXLYKqe9fmh+0N4mk1TXJIlcsN5G&#10;Afevtn4/eLVtNNuEV8EKe9fnVrVzJ4l8YFMlgZePzrrprlRwVpXlY+kP2T/COWiuXj5Yg5Ir718O&#10;QLDbhcYwtfOf7OPhpdP0W2dkwVUdutfS9lGI4wQMAilXd1YvDx0uXdw21E7UwPjOaY8g79K5IrQ6&#10;+o/fggk1qeH4POug2KxidwJBrqfDNsYIjKec1mzWJoanc+VbupPIFfEf7YHi4QWEtoknzNkYzX2D&#10;4s1FbaCVido2k5r8y/2n/Fzaz4wmhV8ojEYz7104WN5XPOx1T3OU8X0uI3F1kjndmvZvBemlYkJH&#10;OK8s8N2/2m8GBxmvc/C9t5UCLjtXp1NGeJQWtzY2+XFgccVzWuXRCsM11F4wijJx0FcNrt0GLcYr&#10;JbnZKRy2rT5U5pPBGki/1pG25+aqmp3KlWGM813vwg0cTXiSkcbuhq5bHnRV5n0v8O9IEFjEAMYA&#10;r1KBfKhArlPCUCw2akDoBXUiYOoA4rzp7s+jp6RROr+9LuqJeO4pd1ZmpMjdafuNQK/Xmnbh60AT&#10;K1O3VCsg55p3mCmIk3Ubqj8wUqtupDJUbrXsP7P5z/b3/bv/AO1K8bBIr2H9nsk/2/n/AKd//alc&#10;+I/hP+up0Yf+Ij+f2hulN3ijeK9Y8kZRRRQBKvSiiigz3Cilb5Rk0gOaB2Zcs4wrZFdZ4Qtzc6gg&#10;A7iuVsUbBJr0j4Y6a8l8JMZGa6I6bnDW952R9HfDa18mNDjsK9MilwRXC+DYTboMjHFdkrYbNYVN&#10;djqppxjqXQ9Sq1U1kBqdWzzWZuTUUgOadtoJHL2qRelRr2qVQcUkahRS7TQVNMCHbRtqfyz6UeWf&#10;SgizKzLUZWrZjNRNGfSgLFZulRt1qw0JqJojmgLMcq7sCum8O2ZZhxwa5u3/ANYAa7zwvD8oOOKA&#10;szrtGsgoHHFdVp9uARxWLpScAV0dih3cVwNndFGrbRcjiti2i+UcVn26YIrYt8BQMVjI7ooliXkV&#10;fiXpVaKM5q7EuPrWLNyZVxjipFWhccZqRRnFZNMBfIFHkin4PrRg+tAETJtkWsrxJOFhIz2rYmwT&#10;kVy/ief5MAU9RM46ZeSfeolSp3YN0pijHWuw4yHbRs+tS7TQFOaAIyNrAAdaS4dY0Jb0qTYXmC+n&#10;esPxNe+V+7U4OK1WuxltuY+raywuAFPGa2dMuw8Ck9SK4iS4Bky2Sc1t6VegKBk4qrMXMjr1lzjm&#10;pBzzWdb3SSYAP51fSRQOuaxszTmQ+lXrTdwNOH1xRZjJKKbvFHme1IY6ik3CjdQAtFLj3ox70Dsx&#10;KKbvFG8UwsxO4qpqX3QPWri5dwB+tVL399IEHUGtRCWMHlrnHWrKJljT0XbGB3xSxrtJJpAR0UuD&#10;6UbTWQAtTLTBGaeBigBtFO2mjaaAG0U7aaTaaAGbaNtP3D0o3D0oHZjNtG2pPwo/CgVhhQls+lQT&#10;vnirwQpGSRWY3zykZxz3oAVVqULxQFxxkU/cNtMCOiilx3rS4hKKBz0pSMAn0pjM3WbtYLYgnArw&#10;b4u+NFtbJoo35wRgGvW/GlyfsErq2AoNfIHxG1h7vUZYySQGIrelBrdHmVqrZzjyPfXBkJPJzWok&#10;BCBs1lWKkw4HBrYt2dogh6+tdrj2OBLmLtvHtYGun0pdyj1Fc7GpZhjiup0WEhRn1rMaTPOv2lNM&#10;+0+ApZyuWUda+Ix3HvX6G/G3SBd/Du/yAQqE/pX55yLiaUf7RH61MjspdRKKKKzNwooooAKcvSm0&#10;vIpomwrdKbS5NJTGgoooqRhRRRQAUUUUAFFFFABRRRQAUUUUAFFFFABRRRQAUUUUAFFFFABRRRQA&#10;VFUtRVSKiFFFOCFhmmXcbRTvLPrTaA3CiiigYUUUUAFFFFABRRRUyEwoooqCQooooAKKKKACiiig&#10;AooooAKKKKACiiigAplPpu2gaEopdtG2gYlOXpSbaUcCgQtFFN3UCHUU3dRuoGOopu6lHSgQtMp9&#10;N20DQlOXpSbaUcCgBaZT6btoBCUUu2jbQMSil20lABRRRQMKcvSm0vIoEx1FN3Uo6UEi0UU3dQA6&#10;im7qUdKAFooooAKKKKACiiigAooooAa3WkpxBJpNtBQlFB4ooGFFFFABRRRQAUUoGaNtAhVpaQDF&#10;LQSFFFFWmUFFFFO6AKVaSlBxQS9SVOlNakWTA6UhcmgVmRt1pyjoKTHOacOKjUocBmnbRSK2aWlq&#10;Z6jlqVajVqep4qlzC5mh0jERnpVZn/ddeamZgd1QhC+0e/St0+415n17+xjPL5gGTjIr9AtHci3Q&#10;nrivh39jzQTBapORw2K+37M+Xbqc9q5pWuOHdGjHN8x5qdZenNZ8b4Ge5qdZKxaOnWxcEvIqVJen&#10;NURJUqyVk07lLRFppenNPWXrzVQsTThIR2pWYXRc83PejcPWqnnUvnGizJvqTvIM1E0lRNLmomkN&#10;FmK5KZeOtQSyjNNaSq8sn0q0nYh3uSGUYqpPLyaRpSBVSebHanZk3FaWq8slRvcAVWkuPetlsRcc&#10;82D1qJrj3qCSbJzmoWk96YFn7Rz15qRZz61RU55zTw+O9AGkk5x1qVZz3NZizYFSrNQBqJNkdamW&#10;X3rNimwCMVYSTOKWiKuaSzfuiAeTUOq3gtLB2Y4wpqOGQGQKTXH/ABO19bHTZQH27VPemlzbFSvF&#10;XZ8o/tL+MjvuIkl65HBr58+EOgya74sSQqWG/P61rfHDxK+p61KgckbiOtejfsteEWnuI7l0yCQe&#10;ldPwpJnmTfO249T7U+GGjLZaLbgLtwoz+VekrKEjAJrn/D1ulrYRgDjArSdyxGDXNJ8zPWox5Y6l&#10;0yg4INQvLxTFOVxnkVGxycHis7X0KvZlq1JmmVB3Nd7psX2eywR2ritAtzNfpjnFd1cyiGzJxjAr&#10;CTS0NY7XPJ/jV4gGl+HLqXftKq2Oa/LT4gao+teLLiUsWDOf5191/tX+LhYaFPbh8Fge9fn9EWv7&#10;8vnJLHn8a9bCxslJnz2NqKU3FM7TwNpYknBI9OtezaVbiFF47VwPgvTzHsOOSBXpMKlYxjsK6KrT&#10;ehhSi4rUpavOERgT1rzvW59xfB4rr9duDtfnAWuC1Sb5WJrGMXuKcuXc56ZTNcBPU1798HdH8uGN&#10;8eleHaRD9u1KNVHU19RfDHTfItokxzgVUmicPByldHseioIrRQPStJZdveqFkPJgCk1MZAa8+Suz&#10;31oXvtQ7UfaP85qh5u3v+tH2ipsx3RopcdcnFO88etZ8cuc0/wAyizC6L6TA5wad5tUFn2U8XGaO&#10;VhdFzzaektURNUizfSizGaCScc17J+zy27+3/wDt3/8AateHiTd3r2n9nFv+Rh/7d/8A2rXNiE/Z&#10;P+up04f+Ij8AaKKK9U8kKKKKAJaQ8fnSZ6Um4UCjowdwalhTOM1CiGTkYq9bQlsDIoJqSsaGmwma&#10;ZEUZBIr3r4baGIYo328nHavMPBWlpPMu5MnIr6J8F6UFhTAAxg810M4l7zuegaPaLAikccCtRX3N&#10;xWbDJsUAelXLWUITu5FYyO9aqxeTrVpOlU45ATxV6JcgHNZDJlSpFWmoRxVhFzigBqxe1TLF14qR&#10;Y8AVKExUssr+VR5VWdtG2gCLyTR5R9Kn4o4pgVjFweKjaLrV1lFQsvX3oAosnWoitXGiIz6VAwxm&#10;mA2OMCQV3nhohYxXCR5ZgR2rsPDswAAz0pMD0TSq6Sx+9+NcvpE4YADNdRYda4mdkDct+1akH3Vr&#10;It5BkHFa1ucgVzyO6JpR1ajqnG4q1G4rI2LS9alSoAw61IsoXrQBLu96XdUIkB6Cn8EE56Cski2M&#10;uJQnU1yPiOUNnmtu8nLKSDgDPWuS1e4M7lR1FbpGDMmiiitjmCiiigBryCGFpD1A715z4n1j/SHJ&#10;PArtNf1BIoTEMhsda8g8W3wdzGp+YmuimjnqSJ7W/N0SfetjT52JAz0rD0W3VLTzCeMVYhuishKt&#10;xW8kYRkddBelCOa1Ib0uq4Y1xEd47ng/rWhbaiYsZJP0rDlNFI7hb0YHPapVvFOOa5ePUAcYNWUu&#10;ScYalY3TOlFwDjmnhwRzWDFfA96ux3Yx1rOxXMaHm0ebVEXan1qQTZ5BosLmL3me9Hme9VFnBp3m&#10;DGciixrzFrijiqn2jnGad5x9aLC5i4uFk7VTJDXn40PcfMSKrxuUnLnpViNbijjtiqvmGjzDSAtb&#10;RRtFV/OoEvNZAWaKYJQacGBoAWijNGaACijNJkUAG2gLz3p28UoOaC0OaPdjFWbe3UAlu1NtcdSD&#10;RdShOFPWgZDd3abSo+lY7wuXDA4qxKhds5p5ztAHWgzIMmlDHNScelG0elADCxA61G04HelZS4OD&#10;iqF3N5Oc+natFEnYui7QDOelUL3WUhBBIHFY76ls3Ahq5HxFrqwFsluh71uok89iv4+8VKunSqrD&#10;JB718q+Iro3epSMTwWNeseLr+S4spX3fLzxXjty2+dm967EeRULmnr8tatsvzCs2wOMCteBduGJr&#10;oiYRL8C/OK6zR0+Qdetcta4dxg12WjW5Kqe2RXMblX4qRg/DXVS3URH+VfmzN/x8T/8AXRv51+jX&#10;x11OPTfh5fhsjzIyBj6V+csh3TSn1cn9amR0UtmNooorM1CiiigAooooAKKKKACiiigAooooAKKK&#10;KACiiigAooooAKKKKACiim+ZTGOopvmUeZQA6im+ZTh0oAKKKb5lADqKb5lOHSgAbpUVS0zYaaBD&#10;alXpTNhpd+OKBjqip/mUyhDiFFFFMsKKKKACiiigAoooqZCYUUUVBIUUUUAFFFFABRRRQAUUU3dQ&#10;A6im7qN1Ax1FN3UbqAHUU3dRuoAdRTd1G6gB1FN3UbqAHUyl3UlAIKKKKCgpy9KbS8igTHUU3dRu&#10;oEOopu6jdQA6im7qN1ADqKbuo3UAOplLupKAQUUUUFBRRRQAU5elNpy9KBMWmU+mUCQU5elNpeRQ&#10;NjqKQdKWgkKKQkg0m6gY6im7qN1ADqKQHNLQIKKKKAGt1pKcQSaTbQUJRQeKKBhRSgZo20CFWlpv&#10;Io3UCHUU3dRuoAdRTd1G6gB1FIDmloEFFFFaLYoKKKKYwooooJY9OlOpitjinjmpIY5aevSmAYpw&#10;OK06EMR+KtaPYyalqUEMalizDIFVCDuJr2j9nb4ey+JPEMU7J8isDyKCZOyPsP8AZp8JNpfh63LI&#10;VO0HkV9FwnEQX0rkvA+kpounxQhNu1QOldWpx1PWuaXxM2p/CiyDtAqRWquZOQKesnSpZ1Isq3Xr&#10;UitVZX61Ir1myHuWVb/Ipd1QqxNOyaBEm6jdUeTRk0AOLVGzUE+9RsaABmqtI30qSRsVVkf2qkNj&#10;Wbj/AAqnO1Tu3UVTm5pmLKs7HPFU5GNW5sDrVSQj0rREEBc96jZzUhx6VGxHpTARJCBineYaatLQ&#10;BLFLwamSXNVVGelSqp9aALkUvvVuOX3rLVirAetWVl2kDGc1EkWjR3iONpc42jNfO3x98aCztLhQ&#10;+DgjrXuHiLUfsGlyMTjKmvhj9ofxcZp5ogxOSR1relHUzrTvGx4NqE0viLxTgZbdJ/Wvun9nTwwm&#10;m6RATHglR2r4y+EmhvrPiiJyu4bhyR71+j/wx0RLHSIPlwQB2q6hywWqR6PZL5cAHSp93vUAmHlg&#10;AUnnCuNbnpxdkTGUqwHY0ksnIA6n0qBny4PpQGxOh65PSrW7Ib5jsvBUJBd2HPbNa+v3whtXycAA&#10;mk8NwrDaBiMbhXK/EvW007TZ3J2hVJrmceaRvOXLA+E/2wPF5vNYe0jkyFJBANfPXha1MkyEjOTm&#10;uo+NviE6540vCG3KWIHtzVTwZYebJGcdCK9unHlgkfKzfNVbPVPCtoNi8fdFdTI4iUjPQVnaFbiG&#10;EEY6Cp9TcxKWzSkdS2OU8RXOC+OlcFrF8BGQDzXVa7diTeO5rzXXbopcBRyCccVa+E4q2uh2fw8s&#10;zd6ijEZ+YV9ZeB7EQQxHHYV82fCbTmkmicDqRX1V4btTDbx59BXNM9HCrlR0xmC4Gab549arFvnI&#10;J6U0yYrmZ6N7lszA9DSebVRZhS+cKBF1J9uaf9o/zmqHnZpfNoAvefuqRZaz0l61MstAFwz4xTln&#10;qk0m4+1OV/egd7Gik9e4/s0vv/4SP/t2/wDateBCTHevd/2X23f8JN/26/8AtWuXE/wn/XU6sO/3&#10;qPwLooor0jzAooooAUn0pKTPWnBSaA2JYOla+m2jTOMDjIrNtIGPWu58K6YZWUkdx1ppM4K87aHf&#10;/D7R0DoSnpXt2jBLWNRjHFcH4Q04RqpwAAK76yZOBjkCtmOmtNTWS4BI5q0lxwOetY8cwLcetXYs&#10;sBzxWbOqm9dTbgl+Yc1qQy/KDWHBng5rTgfAAzWOpV0aUbVZjbjtVGNvSrUbUDujQjbIFWEXNUom&#10;Ixmr0Uo28jmkaDdn1pdtPopgM20bafRQBG1RNU7oRUD8UgI36Gqj9DVhnByMVAwJBppARRybRmt3&#10;Q7zawGe9c+2QMd6s6fP5DAmiwHrOi3g45rr9OvAcc15ZomphsYJrr9N1EZBJOK4pRZ1wPQraYEjm&#10;tm2mAA5rj7K/WXGDW3a3YYAA9KwcWdsTo0lHXNWY5R61z0d+D2NXI7sEcGsbG5u/aBR9oFZH2oet&#10;H2oetAXNhLgAcmo5rokgKetZEl+GfaMg+9WdNb7VNsGcjnPahIttDNUm8iMgnGRXJXMm9yc1veKL&#10;pd+wdRxXNyfKua2Ri2R0Uu00baZz7iUUm75gO9Mu5haRln5yDinYlu25xni678pnO7GK8i1Wd7y/&#10;IDZ5rtPHGqFA5JyDnFee6dI894ZD93Nd1NW3OGpK+x2ELG20gt6LXOW2ub52XPINdHqEqx6C/Bzt&#10;ry3T77N9J1xuNbSszJXPSrTUQSMGtJbzKjmuS08l1VwflNagvEiZULgk1z6LcuMjpIrs8YNX4rts&#10;DnrXIR6gVP3sirMer7QOGNCs9jXnS3Z2MdyfXmr8V1gda4q31XceG5+tXU1fZjJzn3qOV9iuZHVp&#10;fYPWrKX3HWuWS/Q4JNWU1GMYy1HK+wcy7nSLeD1qRbz3rAXUIj0cGp1ug3I5FHK+xfOu5ri6HNSr&#10;dDNY63IzUyzDAJYUcoc67mwZhjOajMwzWabxMcMMimm5BPBqLM1ujYF0cDmj7UT3rLWclclSAPWh&#10;blXbGcfWizHdGv8AaDS+f71ni4T++Kd5465rKzGaS3FTLOPWsn7UPQ1It2PelZgafnUedWf9oo+0&#10;HjANAGn5w9aPNHrVIXS8CnCYGkIuBualVulURcKDjmrEcm7BANBZpAhFGKo3TliMVI0pIAqPjknr&#10;QO6IqKBycU/yiecimQKUAHNMYinSvgdelUJrnFPlYrj5ZQqkmsO/ugWPNTXl6GBAyDWBfSsuSTwa&#10;6EZy5V1Kmp6igUgda8z8W3MkjHaeK6/U5NoJritZlEzEAfnW6OOVSxxmsO0lk8Zz0rzWaLFyye5r&#10;1W+h8x2jHUjrXmuqxG11dlI4z1HStkctTXYS0Qg1qox2gVWgwDnBNX4ojIQQOprZSRjGLTNDSIGk&#10;lHBxXomi2uEQHoSK5rRbAhl4HQc121kqwR5LDCjJNYG2254h+1rr6WHho2SuA7r0r4Z7k+9fQX7V&#10;3jBdY8VfZoJSUj+Vhmvn2okdFPYKKKKg1CiiigAooooAKKKKACiiigAooooAKKKKACiiigAooooA&#10;KKKKABulRVLTNhqkNDaKdsNNplBUq9KipwcikFh7dKip3me1NoQJMKlXpUVODkUBYfRTPMPpR5h9&#10;KVhWY9ulRU7zPam00NJhRRRTGgooooKCiiigAooooAKKKKmQgoooqbMVgooooswsFFFFFmFgooop&#10;CCmU+m7aBoSil20baBiUUu2jbQAlFLtpKACiiigYUUUUAFFFLyaBCUUu2jbQAlFLtpKACiiigYUU&#10;UUAFFFFABRRRQAUUUUAFFFLyaBCUUu2jbQAlOXpSbaORQA6mUu6koEgooooKHL0pabyKN1BIN1pK&#10;DzRQMKKKKBjlpaaDijdQSOopu6jdQA6ikBzS0CGt1pKVutJQUOWlpoOKN1AgbrSUHmigYUUoGaNt&#10;ACUUu2jbQAq0tIBiloJCikJINJuq0yh1FIDmlp3QBRRSgZoJBetSL2pqx5Gc07G2gkk7GkpokHIx&#10;Qx2n61oibdyaOPfIgHrX2b+zE9ppttC3yiQ4r48sY9zDjntXqnw28dXPhvUYULNsyKaizjqVEnqf&#10;ptpGoxzQocjJFahkLMMdK8Q+GXxAi1u2gJkGcDvXs9hcpcooBBJFc04STuzupyjJKzL6HOKlXtUS&#10;gjtUqZzWNzpuluSLUq0xUNPGR2qWK99UPDYpd1MwT0pdpoEO3UbqbtNG00ABao2anlT61EymgBrc&#10;5qrJVh228VXkOaYyFu9VZKsvnuKgkUmmZNMpzLk1VlSr7oc81XeHJrRNE2ZRK1Ey1cePbxULLTuF&#10;mQqvWnbaeqGl2Gi6CzIwMNUq9qBESc5pyoRjmi6CzFVQWz3qxZrvlJPQVCi4JOamRxbQySscDFPR&#10;6C+HVnA/F/xGmmaRKN4BVTxX52/FXxI+sa06Biw3Eda+rP2jPFwit50VzyCODXxnawvrniBABuLP&#10;/WuunFrc4eZSnfofQn7NHg8yyJcPHk5ByRX3L4cgFvYKgGMCvCvgH4YTTdIgLRgEqOcV9C20S28A&#10;x0IrOtJXaOmnHqSo3y9advqNelGRXGtzod+hLuAQnPNT6RCbu9UdQDVGRsDrxXR+CbMz3e7GcVcn&#10;yq7HCLk7HcoBaaco6ECvnr9pzxcNJ8Mz7H2uykda9+1m4FvbsD2FfB/7YPi/dutEfkkjGaWHi5Su&#10;LGSVOnqfJd/K+p6zNO5LF2J5+tek+CdNOENec6LaPPcgHnnNe2eENPMMKE167aTsfMQ958x1lmnk&#10;wjjtWdrd3iJhmtlowsOQegrkteuQAwrJnf0OM165O4muQktDfXqcZ+auh1m4Dkjoah8NWn2rUIxj&#10;+IVa+E4ZvmnZHtPwm0Hyo4iw9K9/sV8mNQOMCvOfh/pfk2sRwOAK9LRNqg+1cspJnsUU1EcHIYk9&#10;6a8tEhB6DFRFCe9YWOhaLUkR8k+lO3VCuVzmnbjSsO6JPMxR5tQk0UWC6LCS89amSXpVNe9PDkU7&#10;MLotNN0p6yVV3FugpwcilYlsuebXvX7LLbv+En9vsv8A7Vr58EhPavoD9lFt3/CU/wDbr/7WrmxK&#10;fsX/AF1OnC/xo/10PwVooor0ThCikyDTuTQAbamRaaoGM4qxAnmMAOuaaIm7GlpEPnSAYr1vwZpa&#10;lFyvpXEeG9ILyJheTXsXhjS/ssSlgMY7VvE8yS52dZo8C20YHTitSK52N1rGjmK8DpVlZScGoOpG&#10;1DLyD61qW8vAFYEMw4rUt5vlFBsjfhl6c1eil+UVjwy/lV6KT5RWQzWjnxjmrcdxnHNZEclXIs8H&#10;NAG5E/Aq1G30rMinHAAOcVdjlBxxUHQXQ3A6UbqhEg4FLuFK4Eu6jdUe6jINFwJXbiqsjdafJKAD&#10;kVTluBz1pgK7gDNVmuAMjPNQS3A5Oaz5ZzuqyC284z1qWKf1NZTXA45q1bZk5B460AdLpF+YSMmu&#10;w0nVc455rgbV1wAB0rc0rzCeK5maRmenaXfDH3q6Cyvhu+9Xm+m3EqYBNdDZTTcHPBrBnbGbO5XU&#10;FHQj86mXU8dDXJxPLkZNXYi5AyajkRtzs6P+0z60n9pmsoK5xThE5xzRyj52ac+ol4lKffJxXd+H&#10;9NEWjG5fhipOTXA6VZG61KKEeo616RrjPpuipCpAO3tXKjpZ5zrE7TzMT/eNUmOUAIq3cyIw5Bzm&#10;qZUseOlboxYtFFFSiI7DdmJAaxvE94IYcZ5xW8YyZAO9cT44uxGShJyozmtkYVDyvxhdl5zGTnJr&#10;K0VQswGOCaq67fG61DzQTsBxg1o6LskmD44Fd5wm34iYRaK49VrzLRrNprpyBnLV6J4symkFyeGG&#10;AK5/wppjffYrhjmgDptMsgtnFbGICRjgHFdnZ/BX7ZDHcvMyFhnGag8A+HH1rW4ySSkZBOa91ms3&#10;QIiACJAAQa4ZzO6FA8Tm+CIiBK3hz9azpvhLPGSFuSfTmvcLiyUKSOtZVxauCcBacJhOgeMn4faj&#10;bknzUwPeon8J6ipPzocV6ndW8mDnGKoNaj+Ic1pzmXIeanRdYh58rcBTfL1eLj7EzD1216hbWw3f&#10;eYjPet21hUAZjUj3FLnHyHiitfJybCYfRamW/u04NtcL+B4r3y3s4HIzEp+orWt9DtJAC1rEfYrS&#10;9qdHsD5yTVpR94MB9DU6a7EuN5bI7c19G/8ACM6Q/wB7TLf67aD4M0JuW0yHP0pe0D2B88L4mt24&#10;2Ee+Kf8A25bNz5m2veJvh/ob5zYRj6LVCb4Y+H5M5tFH0FTzhyHkcOt27cefk+9TDU4EOcqc9zXo&#10;U/wu0SMkqjKPasq/+F+n3AxC7oe2TRzj5Dllu16grzUn2qXttxV2T4QXy5KXq+3NVH+FutpnZeKf&#10;TJqvaROb3x32ls8EZpPtEp6Gox8PPFMfXYwHTFSr4K8SoBmAsfYUe0iHvj1uJVwSanXUGXqKpv4e&#10;8RxfesJTj0Wq72OtxkhtKuD9FqW0i4qb3NRbzPOakW8GOtY9uJySJ4XtCv8Az14zV1rOaMIUZZd/&#10;Tac04w5inNQ3NO2kNxMMcjNbxjCxDHWs3RrFrVf3pBJ547VoMDuznj0rIsKKKKQxuzGadvwDQzD8&#10;ahdxyKpFyKs8x55rMuJjuODV6dhzWXOwye1bowZUuJfm61kajKCvNXrpiGPNZGpPximjnkc9rUpR&#10;DzXFXkpZz611XiOYRxnJ5xXFNL5jnGa3icciGSEGEyd65HxNooeMzoPnrtWjIgJ7elZLEXUjRlCR&#10;05rUg4mzwqhXHPvXRaPbrJyRxUN3oUkc28ABc5xWpYyQQRBT96gDfsgsMAXoT3rH+IXiyLwjoMs3&#10;mjeyEDn2pl54ht7GyklkJXaDya+T/jb8TZtau3tYpmaIHGAaCn7x5j4u1h9f8Q3d1K5bc7EEn3rB&#10;qQ7WD5zuPSo6iR0xVlYKKKKgoKKKKACiiigAooooAKKKKACiiigAooooAKKKKACiiigAooooAKKK&#10;KABulRVK3SoqpFxCiiimWFFFFABRRRQAUUUUAFFFFABRRRQAUUUUAFFFFABRRRQAUUUUAFFFFABR&#10;RRQAUUUUAFFFFTITCiiioJCiiigAooooAKZT6btoGhKKXbRtoGJRS7aNtACU5elJtpRwKBC0UUUC&#10;CmU+mUDQUUUvJoGJRS7aNtACUUu2jbQAlFLto20AJRS7aSgApy9KbS8igGOopu6jdQIdTKXdSUAg&#10;ooooKCiiigAooooAKKKKACiiigAooooAKKKKAHLS00HFG6gkG60lL1ox70FCUU1nw2MfjRuJoAdR&#10;SgE0baBCrS0gGKWgkKKQkg0m6gY6im7qN1AA3WkoPNFAxy0tNBxThzQITuactKIyeQaXbirRI5Ww&#10;tNZqN26hkPWmIRPvZqaNdzgVDHncRWhplk93MFUVaJm+VXNLTbXgH0rURirgocFaWDTJbVfmHFMb&#10;KMcGuiJ4lSXMz1X4VfEi40W+iiklITcBya+2vh543h1S0hcSgkgd6/NGK4aJlZCQynINe+/BL4mt&#10;ZXENtcynggcms5+8a0arjZH6D2dylxGCCDmroQEZFefeC/FEWpWsWxskgc5616BaOJkAzXC48up7&#10;tNqoh8anFP20qLtyKftNZMtrl0GqtO205RTtooER7aNtSbRRtFAEJXrUbLVhuOMVGVJ7UAVZI8np&#10;ULQ1dZMZyKiZaAKDxGoni61faMHmomjoAzpIuahaLOavyJz0qFl9qokz3hyelQtB7VpFBUTRj0oA&#10;oCEjqKXyqtFOaPLpiKuzHak21YaPJpxtyBnNIZWhGZQCOKoeL71NO0mVtwB2mteKIrJn0FeRfG7x&#10;UNO02dA+DtPetoR1uYVpe6fJfx/8WG5vZIlfOSR1rjPgr4cfWteikZCw3A9Peuf8cas+s664yWyx&#10;H619IfszeC9qRXDoMnB6V23PPitPU+ofAOjR2OkQALgqorsS5IA7Cqml2fk2ygDAxV9YwOvWuCes&#10;menDSKFVjtFLuNIVI6UxiR3rM0FfLYA6mvQvAtl9nhMjjHGa4CyBmu0QDkmvVtMt/s+nhBwQuaKn&#10;wpGtLe5heNNSW2tZ3LYCqTX5j/tIeI21fxjKiuWRWPGc96++Pjn4hGkeFruXdgqrDrX5h+LtQl1j&#10;xFPMzFgznH513YZcqPJzGqpe6afhGzNxMDjjivb9BsvLtkOO1ea+CNMJVCByMZr17TgFgVCMECt5&#10;bnl0I2iht7N5VuRnBxXB67d/fyfWuw1idVQjPSvPNcuAxYD3qTom7HIapOZJgB612Xw50g3V6jkd&#10;xXGSpuuQOuT2r2n4V6OVWOUjr2rR/Ac8I80rntXhWw8i2QY7CurbhABWdpFsYrdSR1FX5Gyc4rge&#10;57UNEI1JS5LAcdKNpqhsY3Wkp5Q0mw0hDaKUjFJQA5aWkUZzTtppgOjp1NXIpdxpAPWvoL9k/wD5&#10;mn/t1/8Aa1fPasea+hP2Tj/yNP8A26/+1q5sV/Bl8vzOrC/xo/10PwWopSpFJXccQ1etSL0pgXvm&#10;nZxgYoGWFTIwP0rW0fTnnkXAzyKz7WFiwzzXongzSDPsOzuO1NHFWl0R1vhPRQoQlegFd/agRKFA&#10;7YqHSdPS3gA2847VdiZEkIZW/CtkzOiu4qdatJ92qqfe4q3GpwBUXRoi5D1Falv2rNhjbjitKDIA&#10;GDRdGqaNaHt9K0Ivuj6VnQk4HBq9FJ8oGDWZRcjrQi+6KoxqPUVcjYAAZoAvw/eq9F90VRg5YVdQ&#10;hepqDpsywvWpF6VGh3HgVJ90c1KCzFPFM83FDyDBqnLNtPQk1XKxEssvHWqE0vB5qSebaMkGsya7&#10;HIINITaW42af34qhLPyeaJZgc/NxVGaYDPzCtbMjmRYebJ4NXbOVjjBNYkL+Y2Qc10ekWxm2gA5z&#10;S23GtdjoNMtTIBgda6jSrAjHFQaJpjjbkDpXW6dp5GOOa5W0dMaZHZ2LbxxXRWdido4qW008qwJF&#10;b1nahVAxWEmdkYopw2PTir8ViQBxV+KyIx0q5FakDpWPObcqM9LM8cVKLM8cVrLZHjpUi2TY6ilz&#10;sOVEvhXSjLqiPjgVveOp/JhVM9sVY8H221zIQMCsj4hTCWbKnp2rGOr0N2cPN0P1qJadIwYYFNBx&#10;XQYMSlXrTcinAE9KlER2FupPJUvntXlXj7Uhl2z2Ir0rWZgLEnGMCvD/AB5fB0cA4Oa6IpvY56kk&#10;cBJIZZiexY11Xh+MKqk965SEiSTp3rrNFBCDFdhxE/jRibOOIdCadoVn5dtGAPmIpfEkLSJCxGQT&#10;W34N06TVNVtbSMDduUnPTFD93ccfeeh7f8IvCos9Ia7lXDsMgmuykgzG3HJNXrPTTYaZDbxbQVUZ&#10;xStCcgEcDrXjTk3se7BNbmFNalgcisue1OTXUTQEg1mzWhOelEJNbhNN7I5S5syc4FU/7OyeldNL&#10;Zk9xUP2cJ1ANacxhymFBpxVgcVrW1ngCrcVqMjFXYbU8dMUcwcoW1ngjitu2gIUcVHBGOOK0YIwQ&#10;OK5+ZnWMWD2qUQf5xVlYvpUoi4xRzMDPeH2qrJAc9K2TFkVVmi25ziq5yeQwbqA4ORVDyOvFbtwm&#10;4HAqk0JzVczFymakL555FWo4VGMiplibPOKmSEZGRzSsu5PyJ4YyuDvBq/DI6YGFP4VDDEOMAVow&#10;RvgEKtLTuHyLMcrkDKqePSrUaI/WOPP0FRoCQMgVYSMkcAZrKdR9DSEb7nkX7QnhlrzwPqMlkix3&#10;8UbMrIMc4zXwh+zj4j+I2s+Or6LVJXksLaVlVW9M1+nHijSU1DRri3YZZlIYnuK+b/C/gOy8KeIL&#10;97UYErksMd678NU7nn4iknsdXB0BPXHP1qVqakRQk5GKVjSKsxKKKTdQFgk4FUZZcZHerkzAg44N&#10;Zk+cnmrSZTZXnl61mTS/MRVuckAkmsq4kAY1skzCTVyteSgHOawdUu8L1rSvbhSCR2rldYvU5Azm&#10;rUWc8pJ7GBr16ZlIzz0rnYcl81o30gL4PJJ61Wbbarljuz6dq3UWcch0smYyoPWsK7vRp8mSygZ7&#10;1T8T+KbTQYXkknVcDOM181/E342XN1cPHp0pwDjOashWex9RfbILtMyXKKCP71c1revaVpTMXvUy&#10;oyRur49b4qeIGUg3bAH3rFv/ABNqWqEme6kOeo3Gka8kj2H4qfGh7xXttOfKcqSprw28uJLmQzux&#10;eRjk0qyHvlvrURUgll/WlcqEeXcZTKfTdtDNkJRS7aSoGFFFFIAooooAKKKKACiiigAooooAKKKK&#10;ACiiigAooooAKKKKACiiigAbpUVS0zYapFIbRTtho2GmVdDaKdsNNoHcKKKKAuFFFFAXCiiigLhR&#10;RRQAUUUUDCiiigAooooAKKKKACiiigAooooAKKKKACiiipkIKKKKmzFYKKKKLMLBRRRRZhYKKKKQ&#10;gooooAKKKKACiiinZjsFFFFIQUyn03bQNCU5elJto5FAx1FN3UbqBDqKbuo3UAOopu6jdQA6mUu6&#10;koBBRRRQUFFFFABRRRQAUUUUAFFFFABRRRQAUUUUAFFFFABRRRQAUUhNG6gBaKYZCDjFHme1AWHE&#10;80bqQZbnFG00AIRmnKtAX1pwOKQCgYpaQsTSbqZI6im7qN1AA3WkoPNFAwooooGFFNLY7U4ZNVys&#10;Ap69qQITTlUijlZFyVOlNanDK1Gz5OKqzDle4sa55qZl4qKJvmAq3sJXIp2ZDaW5TZhGvA5rsfAK&#10;RS3aBwMk965VLYzShcV1fhyzezvImHAyK0imc2IqRULHp+uaDGLASIoyVzxXm13AYZGBHIr2IyC7&#10;0pR1+XFeY+JIRDcNgY5rZHhq7dznTIY/mPSr9jqM2n3EVxC5XaQeDVFtrDBpUDDIzx6VPXU38z7A&#10;+A/xW89IIppcEYBya+vPDmsR6hCjK4II9a/KnwT4ll0DVomDME3DgGvur4MfEOLUbOEFyxIA61jU&#10;jfY9PDVLbn0nEoI45p+2qGj3YntwdwJNaJOK4WnHc9Ru+oKtO20qg4zTttTdAM20baftNG00x2ZC&#10;y8/4Um2pGBzRtNAWZXkWoWWrTg5qFloCzK5XrUbLVnYT2pjIaAsylJHk1C0Wc1edMHpUTL7VRFtS&#10;mYqiaLOau7fao2X2ouKxT8qjyqsFT6UBT3Ap20uBW8nnNKUyMVaWPdkd6YsJ34z0pDs2Ur4raWEs&#10;pOCFr4t/aR8alWniWTrkda+sPiTri6Xo83OPlOcV+cnx08THVNXkRGJ+c967acfducNXWXKcd4Q0&#10;yXxB4kQEFgzj+dfoR8F/CKaVpNuSmDtB6V8k/s6eD31HUEndQcMDyK/QLwhpYsbCJSvQDtTk9DKn&#10;FylobaR7UAA7Uu2p2Tnik2GuKT1PQ20IStRstWWUqPWo5EOM460ijT8KWnn6mmRkA16XfbYbY7eA&#10;BXIeBLHazzsM47VteJr4WunySFsDB4qObmdkbRXLG7PlD9rjxeLDQprRJMO4IxmvhHTw15c7jy27&#10;Ne7/ALV3i06v4kNtG52qSDzXjvhGw867QnkZr1qa5Yny2Ilz1bI9Z8E2oSCPK4JAru0UKDjjisDw&#10;7arHGpA4xW5eN5MJYdMUrnVCNlY5vX5ChbnjmvO9ZuRlxnmuq8SX5VXP1ryvWNQcSMSTzTOas+hq&#10;aFEbzUQnX5q+nfhtpIht4gU9O1fOfwutze6mHYEgMK+vvBWnqlvFwBwKqU0lym+Hj7qbOsgjHkqA&#10;OgokizVoQhOAfyoaHNcXU9LoUgmPWl21YaEg03yTVXQrMh20balMZFGw0XQ7MgZabtqwYiaTyTRd&#10;BZkSL1/pTttSCMil2Gi6CzIttG2pdho2Gi6JGKvWvoP9lAY/4Sn/ALdf/a1eAKpHpX0B+yl/zNP/&#10;AG6/+1q5MU/3Mv66nVhf40f66H4Lk0yjePpTd4rvOOKFZsVJEpeoeZORV/T7ZpGAHc4oFUdkbnhv&#10;TjeTKCpx9K918EeHViiUlOcVx/gHQEZ0JCg8da9u0SzgtYgCV4Hat+U8/Ru5XWIQgDGKPs+TnHWt&#10;eUW8r/KQKeFt9oGRmjlNkkZK2BHOKmS1YYFajTW68ZFQvqFsueaz5RaDoYJRj5avRQS8cVlrrgj6&#10;kEVYi8SJxRyhobkUcuRxj8K0IVbABAzXPN4nijA5GaZ/wl6dAaOU29rA6yC3yw5rUgsxgEkVwUfi&#10;lCc78fjVlfFwT+P9aOUPaQPQIYFX+IVMQoI+avOl8aIvWT9aa3jZD/y1/WsuUOZdz1FZolAywqGf&#10;UIk/jH515dL48jAPzt+dZV146VicO3X1o5Q5l3PWn1JBkBqFuhIMgZNeXaX4p+2SgByc+9ekaAyS&#10;xqWIOa2ZVOdwmuWbIweKxry5ZGPBr0OPSraRRgDn1rM1HQIDnAGKwZU9Tzq4u0APJzVB5FlPDda6&#10;rU/D0RU7Rg1htoTKxwe9axkZSiS6LYO7DPSvSvDWmqqglea5bw7psoKggYr0/wAPacdq5FYVJG9N&#10;G7o9kMAYrqtPsRkcD8qh0ewXAOK6rT7BcjiuRs9NIit7Rcjiti3tBtHAqe3sVBBIrYtrVNo4rFs3&#10;UTOSx56VajsenFaSW+D0qdIgAOK5bmvKU1tBgDFSC0GDxVwW7U8RH0ouHKXdFK2dm5PHBrgvE181&#10;zeuCcgE12N9KYLZh04rz3VJQ1w5HXNXTHLYzW60lFFbyMWNXrUq9qjwfWnK2KTIRn+JXEenMc9q+&#10;evHF2SxAP8Ve8eKnJsHBOOD1r528YXKmcx4JIbtXbROGtuZdquWHvXY6KuFU1yViA7Lg/nXY6SCi&#10;DIz9K2ekjljsW9SmSZgpH3RXpH7P+inU/EJuXTMadCRXmeoRhQ7g8HjFfS37PWhLYeGPPYDzZOQ1&#10;ZYidonZhoano0tvgkDgDiqrw81rOuc8VXeLn615Fz2jJlgIB9PWqE0ByeOK3pYTiqE0PWjmGYMkG&#10;c8VVe356VrTJjORVVowx4FUcxVii56Vfhi4FRxQkHtV2JOgoAmgi5FakEXA4qvb25JGMVpRRlBzj&#10;NZHSKsXtUoi4PFSKnHNSDAB4oGVvKqrcRe1aWNo5FVZwG6CoiUzFli61VeLnpWrLD1zVN0w1bowZ&#10;U8qpVi6VIF9qkVRQwJIU5FakC8CqMKcj0rRhIAAxWLAnjSrUS9KhjHPQ4q3EuRn+dZyNUVtU2rZT&#10;kkfdNeGzwqNRnkHdjXrfjDU1stNcnOXGABXkYV1LljkscjFdtE46wN901G1PJHSmnNbkoRutRNUh&#10;NRM3IGDQDI5WqhM3Jq7MhAzWZPIASDWqMWUrmX5TzWNcy/Mee1XryYLkHPNY91JjJJ7VujFmRqF5&#10;sVua47Urze5561sa3ciKNmzke1chdThwXzge9bo4pS5SC4mRCQ7DJ9a868efES28LJITKpJU4Gag&#10;+JHjmPQbWRS583BwVNfJfjPxld+INQkEsrMmTjmtUYX5jV8e/Em78SzOgmZULHoa4UqVUuz7yfek&#10;VUbl8k+1Nk6YBOPesy4q2hHSdfalOe1H4UzpTsC9KG6UUN0rLqQRtSUrU3cao0QtMpd1HJpDEopd&#10;tJSAKKKKQBRRRQAUUUUAFFFFABRRRQAUUUUAFFFFABRRRQAUUUUAFFFFABRRRQAN0qKpW6VFVIpB&#10;RRRTGFFFFABRRRQAUUUUDQUUUUFBRRRQAUUUUAFFFFABRRRQAUUUUAFFFFABRRRQAUUUUAFFFFAB&#10;RRRQAUUUVMhMKKKKgkKKKKqO40FFFFWUFFFFTITCiim7qgkdTKXdSUDQUUUvJoGJRS7aSgAooooG&#10;FFFFABRRRQAUUUUAFFFFABRRRQAUUUUAFFFFABRRRQAUUUUAFFFFADaKUg5pNpoAaQSaNtP20baQ&#10;7iJ0p1AGKKYgooooAKKKKACiiigAooooAKKKekZc4oAYFzUiirVvprzcAip30eaPoM1ajLcwlUje&#10;1ygOO1GTVs6bP3Q1G1jKnVT+VPlkNSh3IWb5cVX3VPMhXgiq6oWai7WhvzK2hZhU5z2q+gyuKqQq&#10;ETBq1AwJwT+dF2cs9WWdOhBu0z616Pb6ciWySgDIFedo3kyI45Ge1ekeH5TqOngA8gdDXXDZHmYk&#10;67w7N59mIz1HFct4308RMWA61teH5DBd7D0zT/G9g81v5gHGKo5Y7HkzDaxpy0t0vlzEGo92B0qC&#10;rXRKzHqpwRXrfwS+JE2harFbzykIWAGTXjk0vTHBqzYXhhuopYyVZSDkVJUbxVz9Vvhv4pi1e1iI&#10;kB3Ad69MhUP0OeK+Gv2ePiZvSGGWQ7hgYJr7Q8L6kl9CjlxgjI5rlqw6nsUavNFG4i8EEU7aaeMH&#10;JHQ09V3CuJaM7loRKtLtqUxbTik8uqLIGXn/AApNtTMnNJsNMZAY8mo2hq0QRxTSme1AFPZjNRst&#10;W3jxmomj60AVTHk1G0NXBH1pjR0GT3KXlVG0NXjFUbR0CKPl+1HlVa8r6UhjxnJq3L3bC3KhPltj&#10;FSBQIXkPpUxCcgjJrK8Qaimm6XMScYU0oq7By5T56/aJ8YjT7CeNXwcEda+AtSupPEXiTHL7n/rX&#10;0F+0r40FxdzRK5OSR1rxv4P+H5PEHiaPC5G8HJ+tegnaKR5796TkfXX7N3gsWVjDI8WCwB5FfVlr&#10;biOFFAxgVwXwq8Ox6VpMAZBkKOgr0sBSAQMDFc82b0Y2KhQhuaNvtUzLljTcda5nubyWpC6cUoh3&#10;sg9TUwj3mp7GAz3iIOxpFxidr4ZsxaWeSMBhXEfFfW/7N0e7cvgKrfyr0Z1FvpigDBUc181ftQeK&#10;Bpnhm5UPh2Qgc0U43ncqtLlp2Pgf4p6y+teLrty24byAc+9afgLTS7qxrjzuv9Sd3O5mYnP41614&#10;I0/yI0yOTXsPSJ8p8U7neaVb+VCMDtRq9xshI9qu28RjiJ9RWFr9wFRhWHU74uxxOvz7yR2rznW7&#10;cy3ACjqe1dvrU4bI7+tc9bQC61BEIyS1bROGXvTPSPg14dKujFeWwelfVPhzT/LiQAYGBXk3wl8P&#10;CGBJDjGBXu1jbeXEhGBxXJU+JnrUo2ikOaEo3J603bU7At1pPLNZnUokBjz2pPKqxtI6iigZWaLp&#10;xSeVVrbntR5dAir5VHlVZK47Ck20AV/Ko8qrITPpS+XQBV8qjyqs+WfSjyvagXLcreVXvX7LC7f+&#10;En/7df8A2rXhxQr2r3f9l1f+Rm4/59f/AGrXLif4T/rqdGGVq0f66H4C7vWjdUHmjvTvMz2r0bow&#10;5Szbn1re0gLvGfUVzkUoXjHNaVlfCAgkHPtRc5asJPZHsvhrVo7XbhgMCuvt/FBPAk4HvXhNtrxi&#10;ACsfzq/b+JJE5LnH1rsujyrTXQ9uHic8HzP1qVfE5x/rP1rxAeKnH/LT9acPFrAf6z9ad0apz7Ht&#10;Uvic4/1n61ny+Jzz+8/WvH38ZswIy2fWq0nip2ydxrK6I5avY9ck8YEZG/8AWiPxgf7/AOteLP4m&#10;LE8tQviYr/eoug5avY9kuPGL/wDPT9arDxi+f9Z+teOy+JHfu1RDX5P7zUuaPcPY1D2yLxm4/wCW&#10;n606Txy4/wCWvH1rxEeIJB/E1MfXJXz8zUc0e4/YTPa5fHaYOJufrVCXx+BnEp4968bOoStn5259&#10;6jN1IerH86i6Nfq77nrcnxIc5w/61Uk+IkjZ+f8AWvLzcue5phnf+8fzouh/V/M+hPAfjTzpBvfn&#10;Pc19A+DPEAuFT5+OO9fCnh/XnsrpTuKjPNfQ/gHx7axW6b5wCAM5NG6CKlSdpH1hY6qjKBuHSnXl&#10;2rZOa8g0f4gWkzALcDP+9W+3iiKVQROCD71DhJ9Dq54y2Z0l9coM8iqlu0UpBJHWub1DW45R8kgz&#10;9ao22uiFhubIB7VnG5bs9j2TQrSD5cY6V6FoVtGAMAV4l4b8WwSMoDEHpzXq/hvVlmVCHH51jUTe&#10;x0U9Nz07R4FwOBXUafbrmuP0W9RwMHmussboAjrzXI7npRaNyC2GRxWnBbAgcVUtR5oBBx9a1LdG&#10;4HeuaUkdEUOW3HTFTLbj0qZIiak8sr1rDU1sQfZzR5BHOKvLEGAoaLaDSHZHP62wS3b6V5zeNuuH&#10;+pr0HxE+IWA6153OCszE1009NzBtELdaSlbrSVvLXYxbQUUjMF60KwbpSaZJyXjiYrauFbBxXz14&#10;j3rdsxBPNe6eO3dQy15dNa297KyORu967aKZwVtzmtL2TOMHmu40uJ44wQMjFc+nh14HJgHOc1ua&#10;NetCxhmIQgY+auiau9Dmp6LUjuZDPqlvbDpIwGPxr7U+GmkDTPClpHjBKA/pXxno1ub7xlpsaYJ8&#10;wE/nX3ZoNqYtLtoxgBY14/CvLxUtD2cIkOaPk1CYzk1eZRk1Ey+1cB2lCSP5SaoyxdeK1pVGMdqo&#10;ygZIxQBh3EW7P1qqIuTWncADOR3qnxkjFbXRhZkKJzVqNPmFRrGQeatRRk4xTugszRtVPH0rQVel&#10;VLf5cZq/GNwGBWN0dOpIF4HSjbUwjOBwKPLPpRdBZkci8CqsidavMAw47VVlAGc0kUzPmXg1RlXm&#10;tKUgg8VRlXk1qmjFlcLUiJQAKlUU2KzJok6VfhXpVSJeRV+IcDFYtDsy5DGG61MSIwfpUNsxyQeo&#10;qvql2LW0edz8qqeKizk9DS/LueffEDVfPfyEP3TzXIswMQJ6irV/di8v5ZTkoScA1RKH5hkYJ4ru&#10;pxa3OKo1LYKKKK0FdCBc9akES45xTWIUe9RNOVB5oC6K9ywwaxrlwGNWrqfrWNczkZAreKZiyhfS&#10;bj1rB1S52qR6itO8mCZJzXL65dDBIyMCtkmc8mjntckMaYJzmuC8War/AGdYs5fbhSa6u+ujNkuc&#10;gGvCvj54oXTNNKo5yRjANbo86u+x4Z8UvGs2tX7xo52hiDzXmjIyvuY5Jq3eXRuJjISTkk81VeQu&#10;wz0rRPuTSi7EZJyaSiipOgZRRS5GDSEJQ3Sk3CgkVn1LGNRtpdlO21RaYzbSU/aaZQO4Uyn0ykxh&#10;RRRUgFFFFABRRRQAUUUUAFFFFABRRRQAUUUUAFFFFABRRRQAUUUUAFFFFAA3Soqlpmw1SGhtFO2G&#10;m0ygooooAKKKKBhRRRQCCiiigoKKKKACiiigAooooAKKKKACiiigAooooAKKKKACiiigAooooAKK&#10;KKACiiipkIKKKKmzFYKKKKa0GFFFFVdAFFFFS2IKZT6ZUggooooKCnL0ptLyKBMdTKXdSUCQUUUU&#10;FBRRRQAUUUUAFFFFABRRRQAUUUUAFFFJuoAWigGjIoAKKKKACiiigAooooAKKKKACiiigAooooAK&#10;KKKACiiigAooooAKKKKACnRSFT1oHIx3puw0CNex1JYFAI5Hetiz16AyKHAP1rkQnPJpdvzZBNdM&#10;ZWSMJ4WnP3ubU9NtdS02cgMFGetbtpo2k6ggIK5NeNiR8ZViD9auWusXdqRslYD61XtDz54N/Zke&#10;uTfDCx1AZhddx7Vz2rfCO9swXjXcvtWDp3xBvbFx87Ej3ru9C+MAmAju8ke9P3ZaitWpqx5tfeGr&#10;mwciSNgR7VTWMIcEEEV9C28mh+KocqFWRh3rjvFXw5EG+WAKR1+WnyLoL27XxHmsKg5Fdl4Cvwlw&#10;YnPy1ylzZSWcxBBHar2i3Bs72Mg9TV+RFS043R6tHH5V6HHQnOa6bU7SO90ckjLbaw7WMTWEcoIJ&#10;wDWpZXBuLNkyeB0NM5dErHi2vWhtryQY4yazIzuzmuw8cWeydnHSuJL+WCDUPc2pa6Mju3IbjpUc&#10;FwY2BzTZGyTnvUW3k0ju5Y2PQvh74wn0PV4ZFchAwzzX6B/B3x8mu6dbETDdtGRmvzJ0+YxYOeQc&#10;19CfAH4jy6XqUUEsrBMgYJpStKOhlTmqc7N6H6YWN0k0KYIJxVztkV5/4G8RR6lYxMHyWAPWu/t5&#10;BInFeXOLiz3YyUo3iOUk5p1CjdnFO2GktilsN60u2nKuOtO2igZAy8/4Um2nucHik3Gi4iGRahZa&#10;svk1EwPpSuhkO3rTWWph34ppXPamZtFcrUbLVhxg4xUZXPamKzIQnXg0x1NT420wgnNS77iim5EC&#10;JmTkcV5d8avEC6Xo04V9pCnvXqlx+4gaUjgDrXyR+054sFrZzqJMDB4zXRRRz4mVtEfGvxV1uXWN&#10;dlG4sNx4z717l+yz4JErxXLxckg5Ir5xtRJr3iMBctuk+vev0O/Z68HppOg2pdBvZR0Fdcr7nHDo&#10;me4eH9NW3slAGBgVrOuFwKdbRCKEKB2pWwOorhkz1YpWKoU5ORS7OpIqZsE5pp+lQrsV0tWQPlZB&#10;W/4W08zXQcjpzWKyZIyOa7bwraGC380jg9qT93c6ILm1Re1mdYLR0J6LXwH+154rLvJapJkZIxmv&#10;t3x1fC00+eUttAU1+YX7QviF9b8WTor5VWIwT712YdJ6nl4+ooxtc888OWbXM6sRnmvcfClh5cKE&#10;j0rzDwTZhmTI64r2nRoQkKADBArvqbaHi0otq5qTkJAMelcR4jvMbhmuvvpgkJB7CvOfEc29nxXP&#10;GLepv00OY1O4DZOean8FaWdQ1aPjI3CsfUJCwJHOK9K+Dmjtc3CSEcZBrS/Luc9JN1D6H8B6N9ls&#10;4hjsK9Ijj2wgVieF9OP2UHoFA610hiJUCuOck5Ox78Y2RXEeegpViPvU6xlacFPpUXNlZFV4vam+&#10;VVtoyaTyT7UXIktSr5eO1G2rBhNH2c+tFybMr+XmjyqsCE07yT7UXCzKyxdeKXyqsiMjqKXZRcdm&#10;VhF7Uvle1WNh7CjaaLlJFV4q9w/ZjXb/AMJJ/wBu3/tWvGDGTXtn7NS7f+Ej/wC3b/2rXLiX+6f9&#10;dTow/wDFR/PptqRVoCYp4wO1d5ytgq4wamV8VGWHpSbqCSysjDoTUguHxjPFVvN6UeYTW1zL2ZY8&#10;z/bNHmf7dVcL6mjC+pp8w/Zk3mN60eY3rUO5vUUbm9RUC5SbcaTcfWoC1G4UD5SbdRuqPeKN4rIV&#10;iTdRuqPeKN4oCxJuo3VHvFG8UBYk3Ubqj3ijeKdwsSM/zDBwa3dJupYwMTMuPeubEgY1p2bbe56i&#10;tuYyxEbo9M0bW5omXErA/Wurg8RXpUFbkgDtmvMbK+ZiAABgVqpehQCXb8K6FI8PncGejp4zuBw0&#10;hP41p2vjElMF+SPWvKhqBK8NViLUtg5Y5+tL2ZsqzR7Rovi+SCQESY59a9o8C+OwyoHl9O9fHUGv&#10;vCR8x/A113h3xxLaFDvbqO9HszVYpo/Qvwr4lSUp+8BBA716fo2qRso+YE18P+AfiYrSRB5G6Dqa&#10;+kvBfi6C7hQ7yc4715s6Z9BTqpnv+lXobAzzXRWThuc15tomrISoB3Z9DXcaZcgqCTivLqUz1abV&#10;jooOTirBiz2qnZyhuRWhHIrcY5rmNAjSiROD9KlCbCB3okjIQn2oA4jxE2UYZrhblcyE123iFgu4&#10;e5rjbgYY5rpRzMqbaTbUmBS1ujFlaRfpRGnepmXfkjtRDGXOK0ZbPOPiHcAb+MHFeCalqk0WpNsJ&#10;ADV738To1j3AdcV4Fe226+cnGCa7aJ5lY2NP8S3K/PkMFHSpbHxPb6rqBilQo+eo9aztNs1jfKAl&#10;D1zW5Y6VZiYSrGQ45zito7GEtzq/htbef8QrFDyFYED8a+6rOPFuijjaor4o+Ctubj4m2pbpngV9&#10;uRsFO0DnArxMXue1hdiF15NRstWihb0qF49tcZ2FSVDg+lUJl5rVlQ4NUJk5NAGTdRcHjrWeYuel&#10;bNwmQcVnuoU8irIItnSrUC9PrUKjceBV2CEqM8etAFyJOlX4V6VTiIyB6VeiI4qDoLFFFFICPsaq&#10;z1a6A1DJGW6UdRPYouvFVJE61ek4zVOVwCaZgyr3NSrUYQ5NSqprQ0LMPar8P3aoQ9qvw/dpAWoV&#10;KzA9jXMfEDVBaWhgB+Zq6wkCMEDlepryXx7qP2nVdoJ2rwadFak1Tm9/U+vNG6m4PrSba7mcKE3U&#10;bqaUI7005HepEOkk61Vkl61K6Njg1QnYpkGmBSupODz3rGuZfmPNX7iTcDWNdyhScnpXSjKTM7U5&#10;wuea47XL0YIz1rc1WUlCwPFcDrN95sjIM5reJxSZj6peC1t5ZGbAAJ5r49+NXiqTV9ZktwxKKx71&#10;9J/EnVzpfh6Yu2HKnGK+L9evjqGpTyFsnceTWpx/EZTVE3FSE5phU0G8HyjKKKKBjKKXbRtNACba&#10;NtO3UbhUFjaKbvFHmVIxzdKjanb6jzlqYIG6U2pNpIqOgtBRRRSGFFFFIAooooAKKKKACiiigAoo&#10;ooAKKKKACiiigAooooAKKKKACiiigAooooAG6VFUrdKiqkUgoooplIKKKKCgooooAKKKKACiiigA&#10;ooooAKKKKACiiigAooooAKKKKACiiigAooooAKKKKACiiigAooooAKKKKACiik3GpkIWim7qN1QI&#10;dRTd1G6gB1Mpd1JQCCiiigoKKKKACiiigAooooAKKKKACiilx70AJRS496aSQaAFopN1KOlABRRR&#10;QAU2nU3aaACilA9aXaKAEWloooAKKKKACiiigAooooAKKKKACiiigAopCaUHNABRQeKKACiiigAo&#10;pQM0baBCrS0gGKWgkKKKK0WwD06U6mp0p1JksY3DZpycchiDTZPmGBSxooBDc1aZVtDa0fxHc6VI&#10;rxyNtB9a9j8J+PLbVrUQXJBcjFeDKR90Z2irum6k1jdoULDB7VrGRw1aKnseseNtDgKmWEDB5yK8&#10;3Ehguhz9013q68moaQCwOduOa4LUMfamYdM1qcNONm4s9b8H6mL3TAhPIFbljJ5M5QnrXnvw/wBS&#10;EUoRs46YrvLnMdwkg6HFUZ8vvGH49sMxlgOvNeV3KbWI969q8Ux/a9PwOu3rXjmqxGGZl96TKjpN&#10;ozX602lakrBnZ0JY2MXzV0GhalNZX0M8TFdrAnBrm0BJGTx6VqWUm3gdKInPWWlz7x+AfxNW6sYI&#10;pZhvAAwTX1d4e1WO6hRg4OR61+Ufw68Zz+HtXhJkYRbhwDX3r8IfiJBq9lBhySVHesqsbo6cHX+y&#10;z6FjYNkjpT6oabdJLAGBHIq8GBHWuK1tD2xaKAc0UDI2XLGm7alI3E0bTWT3AiZf8mo2Wp244pjL&#10;mkBAF60u2n7cHFLtFaLYCtMvzUzbViSPJzmoymKYFd15NNVamkUgZxxTU+Y9MVW+hnHRtmB4u1L+&#10;ztJmOQBtNfnF+054xe91CWFZMjcRjNfbfx58UDTNGnRH2kKe9fmP8RNYk13xNMGJYbyP1rppqx51&#10;WXNM6r9n/wAJHxB4khcoWVWBJx71+l/gLQU0vToECgBVFfJf7J3gby7dLopjdggkV9waXZiC0VCB&#10;nbWtSelghG7uSId5PGAKRl46VZWIKuBjPrUbIa8/dnfayK+2jb8tTbPpTWFVflZMldIbBbma5Rcd&#10;TXpGmQLb6djocVxOgQG4vVAGcGu0vHNvAFPGRUy947KXuxPH/jx4hXS/DN228KQpA59q/MDxTevr&#10;Hie4kJ3BnPP419t/tceLfsumzWiOQ7A55r4X0xWuNQ3Mckt1rvoR5YI+Yx0+eo0ek+CNM+ZCRXql&#10;tEIUHHauM8H2ZRFY9gK7KZysYPbFdDfMKkrQsZetXYRWANed63c7mY5rrNdugsbseleea3fiI8g/&#10;NWkNFYzcuUzFYzXIjAzuNfSHwZ0ERW8TlcA47V87eGoxe6xEmM5YV9jfDHTlgsIE2c4HNY1ti8PG&#10;8rnqOlQCK2GBgEVd2mlgTbCoA5xT9vtXnM90j2mjaak2+1G32pAR7TRtNSbfajb7UAR7TRtNSbfa&#10;jb7UAR7TRtNSbfajb7UAR7TRtNSBM9qd5dAEO00bTU3l0eXQBDtNe0/s4jH/AAkP/bv/AO1a8c8u&#10;vZv2c0x/wkP/AG7/APtWufEfwn/XU6MP/ER/PpRRRXoHCFFGM0u00wHUUhYCgMDValcwtFIDmlo1&#10;DmCik3DmjIqibDN1G4UtGM0uZAFFFFQAUUu00bTQAlFLto20DsxKKXbRtoCzEHyn3q5by7e9VWGa&#10;chK4pozlHmR0FpebSOav/b9y4zXNLNjBzUy3gUc5rZSR508NfWx0C3Z/vVKt2c9a5tb4k9TUq3x9&#10;TXRzmUsM+x0n2knGGq5a6g8WBmuZivTxkmrkd1nGKPaI5ZUmj0LQvF9zp8qEOeMd698+HPxke3SJ&#10;ZZccgcmvlG3vMdTW5p2svakEMwAPY0pRTWhVOu4P3j9Pvhv8RYNS2bJlYkDvXumgaotyoMj4GPWv&#10;y2+HfxUn0V4pkkcxjGRmvtP4Q/FS38SWELGbc/A255rzp0m9kfQ4fEqS0Z9VaZeBlxmty0kDGvPt&#10;C1NJnRAcEgHmux0+Yb9p/OvEcJR3R7qaextp87inXfyxn6Uy2ILZzUl6pkjIHpWfUq2h5z4jf5m+&#10;tclcNz2611XiQ7WOfWuRuPmyRXXFN7HLLTch3Uu6o8mgE561ulbcx3Jk+4ada/fpq8KRToSI2yel&#10;Uy3sebfFH77V4Td/8fx+te5/FCQPuYdK8LvDi6Zu2a7aR5lY1tLdCwFdLBGkaZxjiub0eEbwx5Hp&#10;XWyKi2obHatotGD1N/4GMD8TLXnua+2I1+f8K+Ifge3k/E+yVurHg19vK4Uk47CvFxmjR7OE1Wg9&#10;agmqdVxUckZbOK4Ud1mV5fun6VQm71oSr8pFUJRyaoLMpyJuGKpyW+TwK0COxphA7ir0IKUdvg8i&#10;riJgYoAHOBUgHYUaAPiXmr8S9KqRAcVdhbAFQbk22jbUu2jaaVwK7rgc1XkfGauygEVRljJJINFx&#10;PYqSd6z5u/41oyKcGqEyHJ5p2MWRr1qRelRr1qRelWaFiLtV2H7tU4VPFXoVOAKBE17MLbTpJDwc&#10;GvFdWuPtmqSMemTXqvjO+W10tlGc7e1ePLJ5ju46k96uimjOq09hKKKK7nqcYjVC1TNULdKgQ15B&#10;g1l3b8mr8rbRzWVdSgscdafKxXMy4fANc9qE+CRW7enYCD1NcxqYOSc8V0pM5ZM5/UrohGX1rjdQ&#10;wJST0rpdZmRATuFcdr1yILZ5SeCpxit4pnFJngf7Q3iX7PC1vG/UYwDXzD80rM5PJOa9M+NOtG/1&#10;t4t+drHvxXl+8qCc8DrWhlSDnnmnZzmkXnNLQbS0IqKQsMmjcKBi0jdKMigkYPNADaG6U3eKN4rM&#10;0GtSUdaf5Rpj2GU1etSeX70nlkd6QXQ5e1N206kyKY0JtqOpSeKjIOTUjuJRS7TS7CBnikFxtFBO&#10;KTcaZQtFHJ9KOfSjcQUUu00bT6UWYCUUu0+lNyfSgBaKTJ9KNw9aQC0U3ePUUu6gYtFJuo3UXQC0&#10;Um6jdRuFmLRSZPpRn6U7DsxaKTP0pPMoEObpUVP8ym4JpoaEopdtJTKQUUUUFBRRRQAUUUUAFFFF&#10;ABRRRQAUUUUAFFFFABRRRSEFFFFF0AUUUUXQBRRRRdAFFFFCdwCiiimMKKKKQgoopNxougFplLup&#10;KlsYUUUVIBRRRQAUUUUAFFFFABRRRQAUUUUAFFFFABRRSZJoAWk3Uc0wkg0BYfuphY5o3Um0npSG&#10;Lup69Ki2mpkB2jJoAKKXHvTSaYhaKTdSg5oAKKKKACiiigAooooAKKKKACikJPNG6kPlYtFJupQc&#10;0xNW3Cil2mkII9KQhtKtNLc05ck0wY5utJTiCTSbadhgq5pdtKuQKXdRZkjQMUtB5oosxBRRRRZg&#10;FFKFJpdhq0AqdKdSKMClpMka3WigsAxFP28ZqL6hcQcHPaiPiTNKORmhOcVtFis7XN+31YxWoQHt&#10;VJ7gzSE1TVTipYlI710pqxzckVdnSeG7/wCx3Sc4GRXrMdx9qtEcHJxXiFvJ5cin0NeqeFr8XVgE&#10;zyB3qkzzakWpXR00iC601geSBXkPiq0MF0xxgZr16wU7WjNcF45scytgAY70mTC/NdnnjUlPkUox&#10;FMrFnd0HouRV21JyKqxcg1at+GFEU7mM+xpxO6kFSQR0Ne1fA/4pzaFqcVtPKQhIAya8VVhsG3rU&#10;1tdPb3EcsRKupB4NayRxK8JXR+rfgDxZHq9lC4kBDAdDXpkODGCDkGvhP9nb4ni7ihtZZSrrgfMe&#10;tfZ/hrWVvII03ZJA5rzakXFt2Pp6NRSgtToVzjmlp20kcDimnPpXPzI6Q7migZ70VIhj9abTn602&#10;kMb/ABUlKwOcimMxFWmArVG3englqaUJp3QDd4CEHvUN8629uz5AwKlZBnB61zXjrV003R5nJI2q&#10;adPWRhN2TZ8m/tU+MjDbzokvJyMA18VeGbGXxD4rQbS+5xnv3r1f9pLxsdS1eWJGYruPGapfsz+G&#10;G1rxLFO8eUDDqK72mjy9XeR9y/AbwnHpPh+0AQKdozx7V7gsYICrxxXN+CdISy02IKAAoHArpQpV&#10;sg8Vx1JO9j06cLRVxFQoSDTWFSOxGSfyqMHfnt9azjfqaTIxzxTJOGAqVF+Y5OAO9Zerazb6cfMl&#10;cbR2Bqppt6Cuopcx23hK1IcyYq94ouzb2bvnGAa47R/iZpNvaErcopI7sK82+Lnx30zSNJuB9sUn&#10;acBWq6dOXVFutDk0Z8q/tZ+LH1DxC1usmQCQQDXivhGx3XMZY5JOao/EXx2fFXim6ufN3xljtyfe&#10;rXhPV44542LcL2r0do2R8tVjJ1nLoe6eH4BHCAPQVs30gSA/SuU0LxJavH97t61pajq8UsB2sOR6&#10;0o3vqdUZRStc53XrnepQd6848TSFl+XqK6/V75EZmJyK5G9Zbp8Y+8eBXSjgrTTdom98ItJkvdWR&#10;2UnDCvuDwPpq21pCSvIUV85/BDwyE8uRgpzg9K+r9CtVjgjAGOBXLWkkerg6b5btGmOeAMYpdpqQ&#10;oAxwKNvtXn3uemR7TRtNSbfajb7UAR7TRtNSbfajb7UAR7TRtNSbfajb7UAR7TRtNShc9qPLPpQB&#10;Gq07bUioR6Uu00wsRbaNtTBc0eXQOxDtr2X9ncY/4SD/ALd//ateQeXXsP7Pa4/t/wD7d/8A2pXN&#10;iP4T/rqb4f8AiI/nuoooIJxXonEANLmlaMjGCKaeKdhqKYhB7Uuc9KTafWl2lulF2U+UKKXax6Cn&#10;iFqLmTaITkc+tOBzUnktSNGV61q0HMhlJuHrSn64pMe9YOI7C0Um4UbhTDlHbqN1ReZR5nvSHykm&#10;6jdUeTSZqzUl3UbqizS5NAiXdRv+lRbqN1BnYf5p9aPNPrUdFIdkSrMfWpo5j61VUgdakVxzVcxE&#10;omjFcc9aux3PA5rEjYg9eKsrPgd6VzlnSNqG85HNasF1kDmubhmGR1rTgnGB1rr5jz61Gx12ia5L&#10;ZThHP7lu9eyfDT4iXfhPUI7mCdmiLAlc8Yr59SdioUnj2rpNE1V7aMIhJB9afLc56dR0j9YPgv8A&#10;EaDxjYJMJRvCjIzXvGiX4nQAH5h3r8uP2cfihL4e1qG0lnYRswyM1+ivgnXkv7WKeJshlBzmvHr0&#10;7H1eHxCketWU4JAzVyV8qfoawdOvELDk5Nba/OhIPbvXktWZ66fMjzzxQmGb6muNmfGRXb+LPlJ+&#10;tcJcZ5x61209zlqDKKaHGKUsBW8jCJNuo3VDuoD8ikzRnnPxLQ+W2a8Tu1AlP1r3n4nRh4CR6V4L&#10;fRs1wRnHNdlE8ysbmjJuUV0F43l2aisXQ4ysY6ZrW1Y/6EMelV1MVsdF8IyIPiLpch/iavtyPDKD&#10;2Kivhf4dzC38TaRdE/IrhSO/WvuWxz9liOQQyA/pXmY3dHrYIs0UUV5x6hWlTrVCVOTWnLjFUJQO&#10;aoCoy9ajZasN3qJgM0GQxVqRV6UigZqVe1ADo1+tWo16VCg6VajHSg1LQUYoIFOBGBxRx6VnqBXf&#10;pVWTvVuQEVUkIGaFuJlSXvVCar0jDBqjKCa3Ri9yBetSL0qNetSL0oNC3D0FX4e1Z8fy47/Sr1vI&#10;GxjNAjkviJfbI/KzyRXnK/Kv1rq/iNceZqQQH7vWuUdT5YYdBXVHZHMxaKarCl3Vuc7EbrUbdKeW&#10;HWomcYIqUXIqXLcGsedhuNaVy45rHuHG41vExZn6jLz1rm9Tk+Uj1Brb1B8ng1zmpttBya2RzSPP&#10;dcWdbnBJxmuV8ZTuumyovUI38q7DW71GucYORXJalLHLcbZRlDwfpWyOKR8NeNpmm16dZQwJcj5v&#10;rXPsgWTyByDzmvqz44fBG21TQm1fRAqPGCzK3U18tyQi3Rt4PnxkqwoJhorFX7uRTueaCRwSOTTD&#10;IORimaP3iOkoJ56GnKpbpQUMyfSjJ9KeQKaxFA7kVFFFQaBTvMptMkDRsBtJpBa5KZMU3fTMEDJG&#10;KEUt0NMpRHbug7U7cKYysvBGKAwDYIx7mi1waHbvpTd1AYNJtBz9BV200DVdQOLWwmnHqik0+UFH&#10;oUt1DMWwK2X8E69CuZNMuE+qmqbeH9UTOLCZgOrBDxS2BJXM/nrRUjWs0chSWNo3H8LAg1KtlK3C&#10;pmi1y+eMdCsvWneaMdOa0odBupQCIjz7Vbj8HXxwfJJz7VajYwdaHcwt57U4MMDLCumj8G3uMG3b&#10;64qX/hBJW6xtmrsT7aBypYf3hUJY5PzV2H/CAyt0jak/4QNxwUbNJxuP20O5yG4+350zjv1rsv8A&#10;hBH/ALjUj+CLgZxCwHuKnkD20DjspUgIxx0roJfBs6k/Lj8KgbwzdL91N2PQVLhYpVqfcxqK0n0C&#10;8j6wsPwqrJZTx5zE35VPKWqkWV6MmpPKYH5l2/WoyRnAwal6bFp32CikkYIASMUbsAHGRU3ZSTYt&#10;MpVbPUgUu0dQeKqLBx5RtLyKQ8e9FUSLk0lFFCGgoooplBRRRQAUUUUAFFFFABRRRQAUUUUAFFFF&#10;ABRRSbjUyELRTd1KOlQSLRRRQAUUUUAFFFFVEaCiiirKCiiipkJhTKfTKgSCiiigoKKKKACiiigA&#10;ooooAKKKKACiiigAooooAKKKTdQAtIvSjdSqOOtA0FN20/HvRn2oGM204AAYNLn2plAmO+WkJ9KS&#10;jk0Ei7qSjaaNpoGFKvSk2mnAYoAKKKKACiiigAooooAKKKKADGQaQ8NRuxkUDnNK2o1cRutHTOKk&#10;WMuwA6mr39iTrD5hX5a1URTqJbmeG4pGbNSCJmkIxgDuaj+8SPSp5QSVxjdakTrTVQtzUirto5Ry&#10;FPFFK3WkqkStgooopjCilCk0uw0EDaKdsNGw0AKnSnUijApalkhRTS+DijzKAGlctmpofnbbUW4D&#10;k0+ycCcMegNWopjkvduaf9luyZAODVV7RojyK7PSpYL22CAYfHeqOsaW0LZA/EVsoo8lYlqfKzmS&#10;cHFPjb3pLiJo5sYpqg1PU79JRLkTA455rtvBuoGORUJ4ziuChJDAnpXS+HZhHdIc8ZrSJwVvdVz2&#10;C2fZIpHRhWR4y00SWrSgc4q7YXAuIUK9sVb1lVu9NKAcgdatnHGR4NeRmOZ8+tQVr69Ztb3Tk4xm&#10;skg9cVhI74vQlh6Vah+9VaEfLmrUIwRWi2Mp7l5Wwopol2nNNEgwR6Uwqc5qzmZ2ngHxXL4d1mCY&#10;SFUyMgH3r9Bfg54+j1zS7d0lBfaMjNfmTGDuBBINe5fAj4pTaDqcNpJI2zcB14rnqR5kdFGtyNI/&#10;T/TdQFxApJ5xVxsEZFea+BPFMes2MJWQEsoPWvQ7dyygZz715UqfKz6GjJVEPWloGBxRUmrVnYY/&#10;Wm05+tNoEI3So271IT2pjKTmgBI6dTVG3rQXxQBHMuCWJwBXgf7RPjVNH0WdFkwSp717frtybaxd&#10;wwGFzXwP+1f43z5sCyEtkjANdVFa3OKq9Gj5W8cavJ4g8RPyW3Pj9a+xv2S/A6Q2cNw8eCQDkivj&#10;TwfZNrfiS3TG4s4P61+nXwE8OJp3h22QIFfaOce1d03oYQjtE9l063FtbgDgYq0eRSImIwpxkU4K&#10;R3rzJau56hGSVYHGfat3SfC8urYkVSAKz9NtTc3qIRlSa9s8PaVFa6apVQCVrNz5SlDmPHPFmiNp&#10;1i5A2lASa+HPjx8eB4furiyin+dSRwa/QL4y3EWj+FdRuZGVQsTEH8K/Dr4xeJJfEHjjU5TIxj81&#10;goJ9664axucdb+U2tY+PviOS5dra7dYiem41xmtfETW/EWftV5IyHqNxrm5CQACSPWkUkcA8VumY&#10;xiki0lzkkoST3Jq9Z6vNasCGYVnKgwCowe9SY45rRMzlBS6HWWHju6tCBvOPrXR23xIlljAZz+de&#10;YcHPrShmHQ0+Y53Rieof8JWLs4LZz71d0u4GoX8ManOWFeW214Ys5JrtfAGpxx6xAZWyNw61rGWh&#10;wzoWlc+4fg3oSx2UBI5IFe9WduIUUAdK8d+E+oW8mn25R1I2jgGvZ7ORZsEEVy1lc9bDysrD9vzG&#10;l2mn/wARyKWuNaI7CPaaNpqSimBHtNG01KF3Uvl0AQ7TRtNSlcdqTb7UAMVadtp6r14p200y47EW&#10;2jbUoUml2GgdyNV607bTh8uaXPtSC4zbXsH7Pox/b3/bv/7UryMc9hXr3wA/5j3/AG7/APtSufEf&#10;wn/XU2o/xEfzzA9acBmlaNlBPalgUyNjHfvXo7nnyatckSFnxU62LMM1pWtnu7Vs2+lsydBVqEn0&#10;PNqYnldkcuuntnmp10tvTiupi0V2P3Rir8WjFcAqK39mjmlipHJrpeADt/SpBpXqtdsmkrx8n6VM&#10;ujrtPA6elVyI53Xmee/2WRnj9Krz6ft7c12s2lvHnIBrOn01pDwBTaOiNd31OJktGXPHSqjoVJ4r&#10;sbvTCoPArFuNObJ6VhKLPQp4iL3Zj7hQWFK8DITk1FnFZHerPYKKApPel8s+tTdIY6iiiqugCiii&#10;i6AKKKKLokKKKKLoAooorMB6tUivz/Wq4yO9PVsdaB8qLsMuGFakMpwOaw45ACK0reXOK6ISVzhq&#10;x0NmKQkitW0uCoB6AVk24BxzV5GC4HbvXdFo8SouiO70TVXsfJvbaQh0IPBr9B/2Xvik/iXw9BbS&#10;S5mQAHJ5r809LuxDIFBPlN2r234BfEifwb4piRpWEDsABn1Nc2IjzLQ6sLXUZWkz9cdAu/PAO7JA&#10;FdZbuWAANeM/DrxMmp2MNwj5V1U9a9U028+ZATnd0xXztSLi9T7SjNOJjeMIsAnHNef3HBI969K8&#10;ZQkwlweMV5tcjkntWlPTczqFYfdNDUD7ppSM1vLXYwiFHcUZzSE96T3Lunscl8QIxJan6V4PqkXk&#10;3LfWvoXxbatPZO4xjHevAvEy+TcEkcbq7KMkedWTNPRPmjBFXdbk8uzAz14qh4fYFQMcmpvEkmIA&#10;o4NX11MFqi/4adre5spAeEkU5/Gvu7w5cfbNBspgclo15/CvgXQpibXG75lYNmvt34U6gNR8E6fK&#10;DkbQvPbFebjNUj1cG0jsqKKK809UimqjNV6aqM1MCu3eo261MymomU8mmZCL1qRe1Rr1qRe1AEy9&#10;RVteoqovUVbXqKRqWqKKKQEU1UpfvVdlYEVSkBNR1EylJVWSrUlVZK6EYsrL1qRfuimAc1NGhbHO&#10;PrQ3bctNPYsQHyVww5q5ZMrbieAATWfCHnuAhVto6t2qn4k1+20ePy1fe5GDtprXYV0tzgvF92Ln&#10;WJMHOCRWIZMQkd6m1Cb7RePN2bsaqHLKR611I5XJEi0tCqQKXaa1MSNulRt3qRulRN3pIptGdc96&#10;xrn71a904AJNY9wwZjit0YtmNqDYJrl9Zn2qeexrpNSbrXH64xwT7VsjmkcRfyb52J9TXL6gpluw&#10;B0zXQ3TGRnZQQMnrVbTdKe6uixGQOa2icklfYoapvj0a4hKmSJkOR+FfFvxB0c6brNzPGmEZzxjj&#10;rX3zb6OZ2MUifuZMjBHNeD/tE/DH+zfD9zqdpEGjQ5YAc0XRm4vofKDLkA1CV56VK9wvlhtpPbHp&#10;TBIGcAdT+lUk3sbQ03EdAB70sZABpJSS20Dj+8OlRn5GxnPvRZjFb71ManvhVDMduexpnBcKCMmp&#10;Y0mR0U5V3ZGQPrRsx1qSxtNOcgq5OPWnNkAYGSTgADvXWeHfhR4m8TSIlvYSQq2CGdcDBoK5lFXZ&#10;yBYvgMwFSRQSSMEjHmOeAE5r3zRv2XXs41k1m6UE8lUNejeDvhJoVpfRWlhZCe7ZgoeRcjNFmQ6i&#10;6HzDpHwz8QawodbOQRt0Zlr0Tw9+z2hhD6reAHqVU19V3Hwn1nRdXTT9VWO1tiFKywDCkGqXjHwP&#10;p3hmeAwO92kmPmHIBq4q25i5zZ5Lo3wl8MaTbq32YXTjuwzXomgDR9Ktwtlp0aNjHKiq82luZxGs&#10;ZhQjO7tVu0e0s1KufMcf3avQi8j0HwH4b0PX7nOrxLtbsq9a9Kt/hP4XtpxImgxvZggszIORXnfw&#10;z1N5L1ESzVhuGC4r6P12z1/UfD9sYYokgVcyNGOorKpJKx10I8ylzHyR+158N/h9DpVrqOjafHZ3&#10;KD955a4ya+PJLvRrX/VQMzD1Ffon46+FMXjnRNQB/diKNizSnjIHavga80fStI1K7iZxMYpWXC+x&#10;rWm0ediIST0MWPxA4yILNSB0JFN/tzU5yQsAX/dWtlvEdha8RWXTuwqB/GChTsS3U/QVvJxVtThU&#10;WZ/l67c8qrqD6Un9k68/dwT3NWH8cXKH5JYlHtVZvHBbO65wT1waz5o9yuWXQkHh/XmGfPYfjTf7&#10;B17/AJ6MffNQnxZC5ybxx7A1KvjOLAAvG/OmpQ7l8k30F/sHXv8Ano351L/YviBFBLsw9DTB4wjO&#10;P9NP/fVW4PFJyCNQT6M1VzQ7i9nPsVTb6zGcNbhz7jrU0dxrMQ/5BikeoWte38Uz4GLu0P8AvGtK&#10;38aXsOMi3kH+zjmk3F7MXLJbnLSXU0mRc2EiHvtWmxjSh/rIpFJ67hXcjxtFKB5+neYe5VRUsPiD&#10;w5qBK3dj9nzwSy4pe6OzPPp/DukamSY544iezcVjXnw7kLZQKy9jH3r2JfC3gzVSDFdLGx7A45om&#10;+Eyyjdp2psf7ozUSipFxlUh8Gp4HqHgi9twSicf7YrFuNDvLcHchwPQcV9BXngjxHpoK+Sl2g7sM&#10;1zl/avb5W802QHuVXip5EdMMTVW6PEWtHBIYYxQyxoByc16zJ4c07UTkOlsT2k4rF1X4fBATHhge&#10;jDoal030OpYqL+PQ8/UhulLWxfeFbuxyQMj2FZclvJF99dv1FRyuO5vGcZaxZHRR7Dk0rqUGSKDV&#10;ISimhj3GKdU8yGFFJkUtHMhXCiiindBcKKKXk0XQCUUu2m7jRdALRTd1LkUXQC0UmRRuNF0MWmUu&#10;6jk1LYhKcvSk20o4FSIWiiigQUUUUAFFFFNDQUUUm41d0MWim7qN1S2A6mUu6kqRIKKKKCgooooA&#10;KKKTdQAtFJuo3UALRSbqUHNABRRRkUAFFGRRz2oAKPlpOaYSQaAsSfLTS1N3UYJoGlYdupw6VHtp&#10;65xQMWm07mm7TQIKVelJtNOAxQIKKKTJNAC0UnNHNAWFopN1G6gBaKTdRuoAWilVSwzxS7DQK42i&#10;neWfSnCFjRYV0RbeSaeqVIsW0kEU7b7VokP2nQWDEEquRkZr0vw3c2WtWYt3ChiMV5tH975/u+gq&#10;9Y6i2nyh4SVxWqOGvB1FpudT4t8EzWC+ZAm6I85AriLiFYRgjDd69n8FeK7XXLJLO+ILHj5qqeNP&#10;hYyo93ZhXQ8gLRbqjmpVpQfLM8bK7O1Jzn2q/qGlXFnIVlUqQcciqUimPBJB+lFj1IyUloJRSKGY&#10;8dKGJU4xUPc0FopdpoCk1NwHR96dTUG3Ip1Iye4UUUUhBRTS+GIxSeYfSmOzEb71JSk5NJVFCNkj&#10;FEZMbA04Y70NgjgVN5XDyNXTNUa2lU5OK7iC6g1S0AJG7FeZKCRwela+jax9jkCsSa1UmjzsTh+Z&#10;c0NzY1PStjEhc1gzIYmII4rv7OaDU7cHufWsrWNBIyVXIrTlk9bHJRrcvuz3OREhLZxWrpdwYZQc&#10;4qrLp7wvgrxSw/K4ODVbHZU5ZrQ9b8L3wntQM84rqLTFzDIh64rzXwXqAjnCPnB6V6HpIIvcZG1u&#10;lWeTZqTR514z0wwyucd64phztr17x9ppZWZQMYryeeMpKc9jWMos66b6ABgCp4+1Qq6yY4xipkOO&#10;a0Ww5E3c1JUanOakqjnY4HC8dat2F7Jpd1FPExUqQeKpoDnJPFSn5uDSt3MnufaP7OvxOe6ghimm&#10;5GBgmvsnQNTS6tkYMCSK/J34WeLpfDuuQ73YR7h0NfoZ8JvGcerafbuJNwKjvXJWhf4T2MHU6Hty&#10;ncSadVa1uVliBXnNTljjocV5r0dme409xH602gtu6jH1pD0oIuhG60lDHBo+uKLA9FdiN900w/dJ&#10;9Ke+dpx1qItsjIPXFTdD8zg/iXrw07R5yX24U96/MP4+eJpNU8QTAuWXce/vX3V+0r4lGn6JOiOV&#10;bae9fmn4v1J9W1eQ5JO49frXpUYvlTPMqPmqWR6Z+zj4a/trxNE5TcFYdvev028B6WljpsKBcbVA&#10;xXxh+yF4TEYju5EBBx2r7y0OzENuvAAYDAp1pK2hph1ebb2LvQAjvQQaVgUGCQcelMLYbGOtcHKm&#10;jtv1Ok8G2n2jUFyuRmvZGUQWioOABXnvw500oxmcA55Fd1q9wI4CwOBj8q45T15Vud8EkrvY+Uf2&#10;6PH6+F/hvexpKFlkUqADjtX41X8z3txLcOcu7FiT7194f8FIPiT9t1WHRIZGyCd2DxXwN5m8kV7F&#10;PSmlLc8WtrVbWxHP1GKRfvUMC3HpTlQjmiV+hWnLYnj6U+mJkcU+qjexhcKKTnnpSeZtzkVWpNmx&#10;sxIHBxipbHU5LKdZEYgqc8VXnYuuF4qOPO0A9auN0y1Fcup9S/Ar4ySW0sdtPKRkgDJr7V8G+JU1&#10;SGJ1cHIB61+Ufh3U30vUoJQxAVgTg190fATx2l7ZwB3JwAME05ao5I3jUPqwSiQAr6UtZ2k3aXMQ&#10;ZTww71plCMciuKSsz1dxtFO2GjYakVhY6dTVBWnc+lAWEIJNG005fcU6gBirTttOGB2pd1FylsMA&#10;xS0p5PFG00XGJtzSbacPl6il3UXAYBivXvgB/wAx7/t3/wDaleRnk8V658Af+Y7/ANu//tSubEfw&#10;n/XU2o/xEfz6vGPLNNslHmfjRLJtQgmktG2tn3r1YbnlP4TrtGthLIBXZ2emxhASK4zQrgRyDNdl&#10;DeAoMcV2xPBl8Ro2tlEeoFTSW8ceOO9FjOhA9aL2QdqRCJpBCq8AdKoSzKG4HFRefg4JOKljCS9B&#10;zSAZJEko6de9V2sF54/StSGNYzg81PsjPagDlL3TQVJ2/pXKajbiJ2GK9UntopozgYOK4bxBp4WR&#10;sCluVF2Z55dQYz+NZzLhsV0V/blM96w7hChya5Gj6CjO5FSj7ppKKwlE6WFFFFUIKKKKACiiigAo&#10;oooAKKKKACiiigB6Ng1ftX6VnAHIq1BIE4NOJjUV0dDaSZI5rSXlaxLFjuGa24jlQcdK7onh1lys&#10;twfuoQf4hWzYXc8CpdwsQ6ENx7VjQHLMWGVPQCr9hcFEaPHBPT2raSOGXuyuffX7J/xmXWNPis7m&#10;ceaoC4Y819teHNUSaGN9wOPevxX+G3juXwH4wtrne32N2AKqeRzX6ifBb4i23iXSLZ4pSwdQevSv&#10;Gr07s+swOIU42Z714gxdaeT7V5neL1HvXov2gXmmEICTtxzXn+rRGB2LDvXGj1p+8UOg570delNZ&#10;wAKUOD0rZGC90VfvUlKPvGmt0qJCgUtaQS6Y4x2NeDeL7Eea5x/FXvV0plsXTvz1rxnxlalZXU9c&#10;muimc9Qx/DqZZfak8WPsAFSeGmHnbO9VvGzgME75reW5yR0Qvh9WeCcZ525FfXH7NesG+8HPaO2X&#10;gbpnpXyF4ZuP3pQ9h83vXvf7NGumz8VXdg+dtx9wdhiuXEx906cNO0rH1MvSloPFIWwucGvGPoCO&#10;aqUv3quSMCKpyDmqAiao26U9nFRF+opmQ1etSL2qNetSL2oAmXqKtr1FUkYZFW0ccUGpcoooqGBA&#10;/SqsnerT9Kqyd6S3EyjJVWSrUlVZK6EYsgXOeafhjjaKhmlCKXzhRVmz1ewhgZpZ1yAflzzSa5jO&#10;L5S35Fw0ACMEQ9WNc34ih0fSbVpZJBPcsMFQc81Rv/E88rFVcxQMcYzziua1NVSffG5lLckMc1tC&#10;LQSlzGTOwYkjgE5AqJH5olySQeDTUU561ucpY3UbqizRmgBGbrUTtxT2UjPNQvxVIlmbeNwax5X5&#10;Nal4Mg46VjTvsJzW8TFmPqLcmuQ1puCPXNdTqDhgT2rkNZlB3D0rZGFQ47UMQAgVs+EmQklh2rn9&#10;UY43tyua6fwtbp9lE2OCOnet4mMTWMBmdCiYCk1z3xGtLbUPCN/ZTortIhABHfFdPd3h02yac4CL&#10;n615nr2vHVpGIJ8vOCDUxjcuaUT4E8V6PL4Y8Q3FtKhEZclcjtmsUnYzSY4NfQn7RPhKOG3j1Ex7&#10;d38WOteBPIihVI5P3V7k9hV83KZqXN0IlmdIyS8ccJ6iT7x+lbPhT4eeJ/HE4XQdDvNQRjjzIoyV&#10;+ua+v/2K/wBgW5+Mhi8XeM4WstCjYMttIuC4HPT6V+hNnpvg74ZWKaT4Y0a1sbaFdhkCAOSOM15/&#10;1ht2PS9kkj8r/CX/AAT7+J3iiFJbpYbCPAb99xgV3S/8E2NY8gPea1bh1HzeS1feeteO2VZYfNwp&#10;71geJ9Tt/DngafWp72NYypx83Oe1WptkNJHwj4j/AGBb/R9OkmtNUimlUEhWbrXktt+zX4ji1F4b&#10;6SNYlPLL3HtX1LceMda8ZzyJBfLaruOPmxkdq0LLSv7HtWudVu1uAB2OSa7uU86VRvY8g8IfB3wp&#10;olorzRNPdqwws4zzXrsFhLDGkZRLQbQFKjHHauJ8T6hbPfRyxK8cZdcM33eteo2dxb3llFLMVkwi&#10;4P4UrGLZStdBgjO+4droHoOtaFlpaJexGBVtZVPDnjGelNTVkjO2GMOM4AUVNd6Nd3ls88tytupI&#10;YAnBpFxO+1O6sZ/D8ttq+ofaL2zAYbDknPQV5pq+qX2taYiQ6bsijOFkZe1bKaro2jXNpKImvZ5F&#10;K3G7kE9iKxtR8RX9yk9tAFSBySqqOQPSguTMmTS726hQzlY4vUVV+z2FhOMoCe5qKZtSfFtKzrGD&#10;9406Pw9NI2ZX3Z6Cgm7Ou8J6nELtBbyBOQOK+jYtaubfwikVtdtLcOuCpPyivl3QYbDw/cia/u47&#10;aJTubewHHeuU+Pn7bmkaHoX/AAjnglTLd7drXR5wehwaxqLY2pSd7I7D48fEyH4Z+Hb2c+IFuNSm&#10;VlNij5xkelfn3qHjW51K6nmWNYzI7Mce5qjrmvah4k1GW+1W5kurqRs/OxIFUXl3gDaF/wB2nDQ0&#10;cU99S2+qXcmS8jkexqg11If4m/OnJMY+hz9aC2TnFaSYRio7ogM8n95qcsj/AN0mpt3+yKMis9DS&#10;8exD5jnjaaTEnXaanyKa0/YMcUWQ010REC4/hajMnbdTmlYngnFL5gx1OaY9Ow3dP2LfgatR6pcw&#10;/dnkB9M1VLnsafu74FBLUX0NSHxfqkGAlxIceprWtPiHfAYntY7hR145rkyT605ZGRSASD7VVyPZ&#10;w7HfWnxB04t++sngPqoxit/TfGVtcODY6rPav6TNgCvIMsWyzlhSmfnoOKpSIlRi9j6Y0b4la5pS&#10;DbLBqaexBOK6SD4qaZfjZq+lGP1IWvk601y8sv8AUTvH/umt+z+I1/bAC5C3K/7XNVzHLKhPofSk&#10;+geCvFy5tpo7Z26BjjBrC1H4OanYqZLC6W6j6hWORivJ9N8caVfMDcRyWz+sXHNdxonjm/siG03V&#10;45UXpHcNzWsJI5pQlD4kZ+p2Go6W5j1LTSyjjMa1j3Hh7TdUQ+X8j/3W7V6rF8WPtiCLWdNVweDJ&#10;GoxS3Hh3wt4ojzYXa207DOM4OappMjma2PA9V+H8sLFonXH+zXL3ui3lqxyrEDvivetX+HWq6IWe&#10;3f7TF2LcjFc47W6ExX9u0bHgsV4rGUF0N4YqUPiZ44zBVwy4IqHB7dK9Tv8AwXY35MlrLHJn+Feo&#10;rktS8JXdizExZXtxWEoM7IYmEjmMH3p+fWrEkDQth0K49RUIAY4GM1monZFqQ38aOaeUx1Iph46V&#10;Vh2QtJuoBB4zik20miBd1NpdtG2kUJSbqdtpNhoATdSjpSbDSjigApy9KbTl6UAxaKKbuoJHUU3d&#10;RuoGOopu6jdQA6im7qN1ADqZS7qSgEFFFFBQUUUZFABRRkUUAFFFFABSbaWlz7UAN20owOvWlz7U&#10;ygQ75aKbSrQAtNp1G0UDG0q0u0U3dgnigaHVG3WneZTT1oGJSr0pKcoOKAYtKvSk2mnAYoJCiiig&#10;AooooEFNBxTqbn2FA0xd1G6lxml20D5hB0o2iniMmjyjTsRcaq57Uuz2p4Xbx3pyrmnyi5hI1+XG&#10;KlWLNOjTipo1A61aiYykMWIAcjmjaq1MwJ5FQspquUi5G3LEgUlShfxo2+1MrmGKu6l21Jtpwjz3&#10;oJ5iWymks3EsTlXU54Net+CPiomxLPUVDL0ya8gWHaxYHn0qRVKnIOD7VaMZxUtWfQviDwRpPjaw&#10;M9iyCVhnC14f4p+H+oeHZ3Dxs0eeuK0/DHju98OzJ87NED0zXtOh+JNG8fad5FyFE7DGW9aZnGTp&#10;Hy4HKHaV/OgoM7j9a9o8efB2bTFkubVBJCfmG3mvHru2ltZWSRCpzjBFRJHZCop7EJYNyAKOmcU1&#10;VO0nB4oRvMBxwRWLidCYq0tRrJ14p3mUEvcdRTfMo8ygQ1vvGkpScnNJVGi2CiiigYUUUUEsUHFL&#10;kj5h1FISCuO9KhABB5pCNnRdde1IBPSu407Xba/Co+M+9eW5weM4qxbXzwyAhjxWkarSscNXCxm3&#10;JbnrV1oMF7HmILgiucvvC89uxITIrO0zxlNbqFLEgetdTYeLIbxAspH41qmpHlThWpv3TI02GW0k&#10;RiCCDXpOnznyYpQeeM1yc91aOcqRg88V0/h2aO+thGhww9a0Qop7yNXxFafbdLL4ydteK6ramC6c&#10;EYGa9+W2M+nmLIJAryjxhoU9vO7bOM9qDRaO5xgUKeOlSAdqDCy5yORQrc4xSNG7kydKkyKi3haU&#10;Nu6UzKxKG/KnK+e9QFwtCyYND2Bx0La3LwkNGcODnNfTX7PnxTexaG2uJu4HJr5daQFeOvrWhoGv&#10;XGkXiSo5G054Nc7KpydPVH62+E/E8d3bRFJAwYDvXcx3bNGpGDkV8C/Bb48JJ5NtPKyuuBljX134&#10;T8apq0EXlyB8gcg1wzp3lc9qliXNWZ6AW38kAUnHcioILnzlGOTU8mUGcZrPlseikrXGt94U1utG&#10;7dyQRRSlsEtUgaYKuCOSaq6pKIbV3zgAHmrRQMOetc540vxbaTOQdu1TnNRCFzOUuSJ8W/tbeLSi&#10;yxI/XIxmvivT4X1LW4kGW3OM/nXun7TPib7brUsIYkBjXm/we0N9a8W2wABG4cH6168fdgkeXHWT&#10;l3Pv39mrwkmm+G7RymGZQTxX0pAoEaqOMCvO/hXo403QrZCoBVRXogUowIPFcNRnbRVlYFUh8E5G&#10;akS3865jCjuKjXLsUPU9DWr4ctjc6gkY6hutc6Zva7SPWfCGnC105SRyQKzPHmrJpel3k7uFWONj&#10;nPtXTWQFrp6KeoHNfPv7WfjJfC/w61O4Mm1mjYKAeelclOF6lztqS5KVj8lf2qvHEvi34pakfMLx&#10;xyMqnOe9eNIQoJPWtXxJqjatrl5dyEs0kjHP41kMeeK9pnirURPvH61MtRA5qVaYSJF6mnU1epp1&#10;WjLqIe9Rt3p7cE1Ez5pmsRrdKbH94Uu7t3ojUk5oGXYVJBOelevfBHx1c6dq8NtvO3cBjNeQw5Bw&#10;Olei/B3RpNQ8TwMg4DD+dLqcsviP0f8AAGsPqGmwuSfuivQoyWjBNed/DfS2t9LiBAB2jNejKAsY&#10;GOcVzT+I9GOw4Y7UUKpA5p201mUNop200bTUsAWlpVQ0uw0AKgzmnbaI1IzT6AGbaNtPooAZto20&#10;+igBm2vWvgIv/Id/7Yf+1K8or1n4Df8AMd/7Yf8AtSsK38Nm9H+Ij+ea4c0tq5z+NS3Fsy46Uy3j&#10;216i0ep5l04nVaW21hXSRXgVRzXL6f2x6VotIVFdsGeBPSZ1enagCRzWoz+euRXF6fcFXGTXW6fJ&#10;5kYxnpRYzKtw2wmrVi++qepRtHyentT9KnAxmiwGw3yjNQPdbDgGnyzK6Ejise4uRvIGc0ai23Ne&#10;K9DAjNY2rQCckimws6k5IIqdgZFPIoswWpwurWZBPFcxfQ44xXf6xal8kYrj9RtmywGKwktD1MPU&#10;V9zBop8sZjOCPyph4Gawdj2FqFFJuFG4VmAtFJuFG4UALRRRQIKKKKACik3CjcKBi0UUUCHjoKkT&#10;1qPPSpFpx03EjYsHLMK6KBMqK5jTXAYZ6V1NmQ6jAruhrseHjN9C0kWE6VJanDGrAhPlk47VVjcR&#10;yEEZrqVup5O694W7DbBIv3ifl9q+jP2TfjlPoOux6LfzEBiApY186XGQoz0XkVnQancaTqkV/bOY&#10;7iNw24ccA1zVIc2x24Wo4M/dPwN4kOq6YCpDArniq3iJdzHcMc18tfsc/HpPFFvBaXM+Zdqrhm71&#10;9YeKEDouB94ZDdq8FxlD4lY+1pzjNaM4+RuOvSiN6jlBGQaRGwRVpozqeRZ3Uhbg9Kj3UbvSiSZM&#10;WNcfuWHrmvLvGlkfNc/WvUmfPArh/GlqdrH1Fa09NzGojzrw/F5d0x96xPH11snxnpXUaRbn7Uw6&#10;HNcd49tZLrUBGhGQa315rnJ0F8N3J2h885Ga9X+Hesnw/wCMdOuwdqOyqT9TXlHh/Sp4mYFlIYDG&#10;O1dspaGzgwcTRMG3D2rWraUdDOlzRlqffUUwmt4pQQVZQ2fqKkLDcBXD/CTxGPEvgm0mLEuihDnr&#10;xXayHG0jqK+ZceV2Z9XFqWwySqslWHfjmqsjDn6VXQZVdutQs1Pcck5GKiZT6imZDlaplaq6qfUV&#10;Ko75GKLATx1ajqrHVpOlI1LgbgdaN1Q7vrTsH1qQB+lVZO9WHYYqtI45qVuJ7FKSqsgycVamO3jr&#10;VWQhRkmuhGLMXW3kigMcYyTXJ6jewaHbGa828c4JrT8Xay1nbuATvHda8e1+xufFV1Dbz3rRh2HG&#10;7tmt6cX1OWbNv/hI7vxdq8IsUYWwbBI6Yrs9dshpsUBU7nKjIq7pXh/T/CWjxQ2yAzhQS+OvFZWs&#10;3onAJyXHBrR67BG6+Iw5W3ZJ70Rt9Khd92eKEfb2qrMzJt1G6o8mjJoswJHbiqsjdalkfg1Vlemi&#10;WULp/lNYd23J+la90/ymsK7cbj9K2RizEvZflPNcdq8vzNz611V9kxuQelcTqtwDIRzmt4nPUsc7&#10;qvNv+Ndj4TjzpKnFcbqR/cADnJrvPCURXSFJHBFbX5dzGLRl/Ee+NroQ2cbhivJra8MagMfvGvSP&#10;itIJ9OS2hPzryTXkplM0iRgEMnUmtqVupjUlJni/7Sni68kurbSZQY7KP5t/rXZ/sJ/sr3Px++IU&#10;Wq6tbOPDVgyuXZflYg5rf8U/BW4+OevaDoliFFw0oEznuua/QCaHRP2S/g7Z+FtFWNNWkhUSMgAY&#10;tjk1x4mTvaO7O7DqPJzS2Og+JnxN03wHp0fhfw+IrcQRiMiPAAAGO30r581Tx9Pql0QJSSv3jmuC&#10;vdbudZvZL25nd7mRiSSfWo7iaPTrQuhLO/Ws6dCxMqt9jpr7xc6hlyZiqljj2rh/FH7SmheKPh1q&#10;/ha6siLyFsK2OcirFqSljc3BkVSVOAx5P0r5x8d6Isd3c39o6xSs2XRjgkZrujTj1OOWInEs6TrW&#10;oqwliLKgOBj0r0GG8u9c01ITI24YOM9a8/0K9S50+IIVGMbs+tdpb6rbaTapOHDbRyqnmtrHHCel&#10;2aMMulwecNZlIEa/JCO7DpXVeBr6HV7B5bmVYYEJCqDyQOleIeIfFMOoaisltF59zOdiq3OM8Zr0&#10;j4c/D2/0+3Bu7lpi/wA3lA9AecVlO2hvH3tUejR+ILbcYNItPNkHBZhUw066v8nULny4zyVB6VWh&#10;ijs/3MCGKfoQo5q4+lm7CrPMR681kbxTLkFtYx4MCeeIxjPWqmq3X2eAkQR20feR8Aiotbj1DS9A&#10;uItDCNdlSytJ64r4i+KPxM8fvqkthrk8liisV2x5AIoujojFSPqDxR8ZPCPgu3Z579b65wcxKwPN&#10;eIeMP2tby93x6JZ7FOQHYdBXz9M7TymR2aYk5LOc5pru0p4xH7J0NFzRQj1On8Q/ETxF4mZpLvUZ&#10;cN1jVjgCuah8pWL4Z3PVjzzTTI/AYKB/eHWk+bd8v3aWjKtZCsMN5hYk+gpwOQDTF3oxICkHs1Pw&#10;TzxUAxtKCfUUc+lLSEJn6UZ+lLRQITP0qOpabtqrlxlYj2ijaKk20baLlc/kMp+fYUbaX8KlicuY&#10;TPtTd1P/AApuw1NidBN1JTtho2GqWhcWkMxj6U4SAdRxS7DSfL3qrg5Cl2b7hx9KWGZ4G3GVo5Oo&#10;INIGC9KQNySwDfWpbfQlHSaP461HTSFnb7TCOzc8V1Vl8QNJvpFBR7Gb++vHNeYMT/CdvtRvYDGx&#10;W92rSMpGcqMJ7o+idF8VX8EQe2v0v4v+ebtk4rVGvaNrWYtXsTbOeNzLgGvmi0v7uxbfBcSQkHOF&#10;PFdfpXxQuYUEV/Cl3H0LMMtXRGa6nBWwTavHU9W1DwDbXRMujXaKOoWNuTXPXkGqaexjvbRmiXje&#10;y9ai8P8AiDTr+YSabdyWc+c7JGwma7tfFsgRbfW7dZ4iMCSMZFNuL2ZwOnyaM87uND03W04Iicjp&#10;0rkNZ8DzWbM0HzjtivabnwdpGvMZNKulWRudmeQa5y/0TV9AZhcWr3EC/wASjPFZNI2p1ZU3ozxO&#10;WxlhfE424qs3BOOlewXGi6f4gjJVljlHVDwc1xus+Cbm2DmNOB0XHJqeVnpU8RGXxM44oX6U8DAA&#10;NOmt5rOQrKpQg/dNNBLdRj61Ejt0tdC0UrDaM0lZ2ICiiikAUyn0ygaCnL0ptLyKBsdTKXdSUCQU&#10;UUUFBRTgpNIeKBCUU3cfSnA5oGFFFFABRRRQAU2nUbRQA2nL0o2iigAooooAKKKKACm06k2GgQlK&#10;vSjYaMkcUALRSbqcMkZoGJTdue1P20Z9qAQzbRtp+fajPtQUM20qjAp2fam7jQIWik3UoOaBBRRS&#10;8mgQlJtNP2GpFXAAPWiwrkG009Y8jpU20U5QAOKdhNjFi68UFMelTBgO1N4zxRZkXGqvFLtpQ2OM&#10;U4EmtraE3YzZz0qRYvanonepFAGMignmGKnapAtOAz0FOAxWisYyYhXimMm6ps+1NK+lGhNyHbj0&#10;pdopxU5NJtNQVcSnLQFJpyrtoEOAJHvRShgoIPWmlgfSrTErirnccj5exq7pOpXWk3SzQSsADng1&#10;niYhsH7vtT/tAU/LnFFwlE968D/FyHUok07UkUjG0s1TePfhbZ61Yvf6YFLEbtq14HBfNbyeYhKv&#10;2xXq/wAL/iabaZbO9kZkY4G48CqUk9Dn5ZRdzx/VtLudIu5IJ4yrKccis1sxsT619I/FDwVDrNk+&#10;o2gRiy7vlr521GyltJWWQY2nFZy0O+lUUtLlUNuGcUtGAMAUVldHQFFFFF0AUUUUygooooGFFFFB&#10;LCilCk0uw0CEAzRgilzt4xSbqhrqg1AHAznBp8d26HhyKbhD1BzTQqA9DipvJbILJ7o1rXU5QAC5&#10;I+td74M1d45ACx+b1rzKOYIwxmum0O6ZZ4yDjBrspyutTzMTTtqke+aRqCo6qx4aruuaXZajDkhc&#10;kda4jT707YnJyMCrfiDVJ7OzEqHIx0FbHntq1kZer+BYiWeIjaOwritT0d7FyNpwDW/p/jZ3uBHK&#10;xAJxg1tahFb6jZl1wWIqdyEpRV2eYOCDzTd+2r+q2ht5WOMAdqx2mBJ65p7HTFc2xM0vNN833qHd&#10;u5zTTIBUuSN+Us/aAAQTUX2ko2RVd2LHIprZA61jItU0a2neILnTblZYZWQqc8Gvpv4G/tCSWc8V&#10;rczEk4X5jXyPLJxxUumaxLpl4k8TkFTng0rR6s2jTaV0fsV4F8eRarDGwkViwBHNehQ3xnYAYIr8&#10;1fgT8enS6hgupmUqQo3NX3J4C8cJq8Mbq+8MM5zWEotK6OqnV6M9Mdi3JGMU0jFQWtyLnJ6Zqy3F&#10;ccrndfm2ImYg+1eVfGbW/wCzdDucPglT3r1S4YRxEnrivmD9p7xD9j0edQ+CVIwDXTRSOXEv3LI+&#10;BPi1rDal4knJbcCx/nXo/wCyl4ebUPE0czJlVYdq8P8AEd015rDsTuLMcV9ofse+FRDaJcyKCWwQ&#10;cV0y2OGF0oo+z/DdqI7ONVGAqit6Q4wKq6ZGkNuoAPQVac7myOledU12PVtytA3yruHXtXYfDrTD&#10;Ndeaw4z3rj87nVQM816t4EgWC0DHAOKxlpE1ppuo+x1F3MsMRUnAxX5yf8FIfiM9npiaVbynLnDK&#10;DX3n4x1tLOxnkLbQikls+lfkF+2N4yHjH4hTosu6CJiME5row8Hu0ZY6pGK5b6nyzcKc5I56mqxB&#10;5rUvkBlwB+NU2irtktTz4S0IYlNTqKRE21KvaizG3diAYpaVutJVIjqMfrUDdanfrUDdao1iIo5N&#10;TRr9ahHBPFWo6kZNFwwAHWvpj9mvwoLm8iuGTnIIOK+b9PjE13EgBJLAYFfdv7N3ho22l28rJjcA&#10;RxTscf29D6V8K2IgtFGMYUVvMQCBWbHewabbDeduBzVGbxfYFx+9Ax71zS+LQ9NPlWp0vG0EU2s6&#10;z1u3vEBjbI+tXw+QCKybtuVdPVEqDOadtpEBX8afuNTdPVANAxRS8ml2mgAWlpAMUtABRRRQAUUo&#10;Uml2GgBtes/Ab/mO/wDbD/2pXlGw16x8CV/5Dn/bD/2pWFb+Gzej/ER86yf8Eg/g5L18S+OPwvrL&#10;/wCRKhX/AII9/Brr/wAJL46/8D7P/wCRKKK1cpdzCMY22Llv/wAEkfhBD93xH42/G+s//kWpm/4J&#10;M/CJl/5GPxt/4HWf/wAi0UVpGclszilThzfCvuFi/wCCTfwjhOV8R+NvxvrP/wCRa1Lb/gl38K7U&#10;DZ4g8YH63tp/8jUUVXtJ9yfZU/5V9wXH/BLv4V3I+bX/ABgPpeWn/wAjVWj/AOCV/wAKI2+XxF4z&#10;H/b7af8AyLRRT9pPuHsqf8q+4sj/AIJe/CwqR/wkHjHH/X7af/I1Vm/4JW/Cd2yfEPjPP/X7af8A&#10;yLRRR7SfcTpU/wCVfcC/8ErvhQo48ReM/wDwNtP/AJFqUf8ABLf4VKP+Rg8Y/wDgbaf/ACNRRR7S&#10;fcFSp/yr7iG4/wCCVvwmmX5vEHjL8L20/wDkWsyf/gkh8H5slvEfjYH2vrP/AORaKKhzl3NYU4X+&#10;FFOb/gjz8GZOvibx1/4H2f8A8iVE3/BHP4MMP+Rm8d/+DCy/+RKKK53KV9z04xjbYT/hzj8F/wDo&#10;ZvHf/gwsv/kSl/4c4/Bj/oZ/Hn/gwsv/AJEooo5n3K5V2D/hzj8GP+hn8ef+DCy/+RKP+HOPwY/6&#10;Gfx5/wCDCy/+RKKKOZ9w5V2D/hzl8F/+hm8d/wDgwsv/AJEo/wCHOXwX/wChm8d/+DCy/wDkSiij&#10;ml3FyrsH/DnL4L/9DN47/wDBhZf/ACJR/wAOcvgv/wBDN47/APBhZf8AyJRRRzS7hyrsH/DnH4Mf&#10;9DP48/8ABhZf/IlH/DnH4Mf9DP48/wDBhZf/ACJRRRzPuPlXYP8Ahzl8F/8AoZvHf/gwsv8A5Eo/&#10;4c5fBf8A6Gbx3/4MLL/5Eooo5pdxcq7C/wDDnT4Mf9DN47/8GFl/8iU9f+COvwZ/6Gbx3/4MLL/5&#10;Eooo5pdxcq7E0P8AwR/+DcB+XxN46/G/s/8A5ErRt/8Agk78I4FG3xF40P1vrT/5FooreE5JbnDW&#10;pwe6Rc/4dXfCfbj/AISDxlj/AK/bT/5FqD/h1H8JN2f+Ei8aZ/6/bT/5FoorT2k+7OR0af8AKvuC&#10;T/glL8JZF58ReNP/AANtP/kWqkv/AAST+EEnXxH42/8AA6z/APkWiil7SfcuNKmtor7jpfh3/wAE&#10;1fhx8MdUi1DR/FHjRpIzuEdxe2hQn322wP619GP4CsJLOKzee6ZUXaJC67yPf5cfpRRXDXlJ7s9i&#10;hGK2RnN8ItHbrc33/fxP/iKP+FO6N/z9X/8A33H/APEUUVlzM1cVfYT/AIVBo3/Pzff9/E/+IpR8&#10;H9H/AOfq/wD+/if/ABFFFXzS7kKK7Avwf0br9qvs/wC+n/xFZ+pfAjQNVXEt3qSj/Ylj/qhoopc0&#10;u4SiuxmR/sx+Fo5C63+rg/8AXaL/AONVnXn7I3g++uBNJqWt7vaeHH/oqiiujml3Oblj2JrX9lLw&#10;jbr8l/rH4zQ//Gqm/wCGW/CpJH9o6zj/AK7w/wDxqiinzS7hyx7HZ+BPhvp/w/t5YdPu724jb+G6&#10;dGx9Nqius8sHHWiivMqavU9WnotBjW6sec/nTWsI26s36f4UUUruxXUi/seE/wAcn5j/AApp0WA/&#10;xyfmP8KKKd2IP7Fg/vyfmP8ACnf2PD/fk/Mf4UUUXYD102NejN+n+FOFqo7tRRUlDvJX3p3liiig&#10;BGhX3/OmGwjP8Tfp/hRRUiZG2kwtyWf8x/hVe48P28y8ySj6Ef4UUVabJsjF1L4a6ZqSsJbm8Abr&#10;tdP/AImseH4HaDHdRz/atQZ1ORukjx/6BRRXTCTtuc84q+x0Fz4DsJlUNPdYxjh1/wDiaqTfCzSZ&#10;V+a4vP8AvtP/AImiiphJ33LklYrf8Kd0b/n6v/8AvtP/AIij/hTujf8AP1f/APfaf/EUUVpzS7mf&#10;Kuwv/CntG/5+b7/v4n/xFH/CntG/5+b7/v4n/wARRRRzS7hyrsNPwb0Vv+Xq/wD+/kf/AMRUb/Bb&#10;RG63Wof9/I//AIiiikpPuJxXYryfAvQJFwbvUf8Av7H/APEVVk/Z38OSElr3VP8Av9H/APG6KK0U&#10;n3MuVdilN+zH4XuFO7UNYH0mi/8AjVZV1+x/4Numy+pa4D/szwj/ANo0UVvGUu5lKMexUn/Yt8Ez&#10;KAdV8QAe1xB/8ZrSsv2TfCdnaiGPVdcCe88Of/RVFFTKUu5koR7GdqH7F/grUyWm1bxAT/s3EA/9&#10;o1kH9gf4fGXf/a/iQN7XNv8A/GKKK2jOXccoR7Gz4L/Y18GeBtci1jTtW197qM5VZ7iAr+kIP61o&#10;eOP2VfDPxF1sapqut+IBMvAjguYQn5NCT+tFFRKTvuXGK9naxjw/sR+Boicat4h/G5g/+M01v2I/&#10;AzuC2reIiM5x9pgx/wCiaKKvnl3M1CPYp61+wf4E1pk3654ntwv8NvdW6g/XMBrm9c/4Jp/DHxBG&#10;PP17xbEQPvQ3lqCfztjRRRzy7mU4R7FCz/4JefCyxjKxeIvGQB9b20/+Rqlb/gmL8MWBB8SeM8f9&#10;ftp/8jUUVXPPuYqnC3wov+Df+Cbnwu8G6lJdw6n4l1CVugv7m2cJ/uhbdcV3w/ZD8Fw27LHe6zGf&#10;76zw7vz8qiiolKXc6KcIpaIh/wCGN/BWC39pa75n/PT7RDu/Pyaf/wAMeeDGAJ1PXif+viH/AOM0&#10;UVnzS7mvLHsSQ/sh+DoWBGpa4ec8zw//ABquL+I//BOj4XfE0btUvfEFu+Pv2dxbof8Ax6BqKKfN&#10;LuNRXY82/wCHOnwY8tl/4Sbx3j/sIWX/AMiUD/gjn8GB/wAzN47/APBhZf8AyJRRS5pdzflXYVv+&#10;COnwY/6Gbx3/AODCy/8AkSj/AIc6/Bn/AKGbx3/4MLL/AORKKKXNLuDjHsH/AA52+DH/AEM3jr/w&#10;Psv/AJEo/wCHO3wY/wChm8df+B9l/wDIlFFHNLuLlj2D/hzt8GP+hm8df+B9l/8AIlH/AA52+DH/&#10;AEM3jr/wPsv/AJEooo5pdw5Y9g/4c7fBj/oZvHX/AIH2X/yJR/w52+DH/QzeOv8AwPsv/kSiijml&#10;3Dlj2D/hzt8GP+hm8df+B9l/8iUf8Odvgx/0M3jr/wAD7L/5Eooo5pdw5Y9g/wCHO3wY/wChm8df&#10;+B9l/wDIlH/Dnb4Mf9DN46/8D7L/AORKKKOaXcOWPYP+HO3wY/6Gbx1/4H2X/wAiUf8ADnb4Mf8A&#10;QzeOv/A+y/8AkSiijml3Dlj2D/hzt8GP+hm8df8AgfZf/IlH/Dnb4Mf9DN46/wDA+y/+RKKKOaXc&#10;OWPYP+HO3wY/6Gbx1/4H2X/yJR/w52+DH/QzeOv/AAPsv/kSiijml3Dlj2D/AIc6/Bn/AKGfx3/4&#10;MLL/AORKb/w5z+DH/QzeO/8AwPsv/kSiinzS7hyx7B/w5y+C/wD0M3jv/wAGFl/8iUf8Ocvgv/0M&#10;3jv/AMGFl/8AIlFFPml3K5V2E/4c6fBj/oZvHf8A4H2X/wAiUf8ADnT4Mf8AQzeO/wDwPsv/AJEo&#10;oo5pdxcq7B/w50+DH/QzeO//AAPsv/kShf8Agjl8F/8AoZvHf/gwsv8A5EooqXKXcfKuwq/8Ec/g&#10;2jZXxX4+Q/7OoWQ/9s66TR/+CV/ws0lCn/CUeN7xOy3V/aMP0tRRRWilLuTOnBrVIsr/AMEwvhaH&#10;8yDX/GFo+c5hvbUfztjXQRf8E9fh5b2fktrnim4TGD511bEn64txRRT55dzg9nC/wowtS/4Je/Cb&#10;UGLjV/Fdq5/it7u1B/W2NMi/4Je/CuOHY3iDxhN/tSXloT/6TUUVfPK24pU4fyoyNS/4JL/B7UQx&#10;l13xlu/vLe2gP/pLWW3/AAR1+DDf8zL46/8AA+y/+RKKKxcpdzpoxjbYRv8Agjj8F/8AoZ/Hn/gw&#10;sv8A5EpP+HOXwX/6Gbx3/wCDCy/+RKKKXNLudHKuwf8ADnL4L/8AQzeO/wDwYWX/AMiUf8Ocvgv/&#10;ANDN47/8GFl/8iUUUnKXcOVdg/4c5fBf/oZvHf8A4MLL/wCRKT/hzj8F/wDoZ/Hn/gwsv/kSiilz&#10;S7j5V2F/4c4/Bj/oZ/Hn/gwsv/kSj/hzj8GP+hn8ef8Agwsv/kSiijmfcOVdg/4c4/Bj/oZ/Hn/g&#10;wsv/AJEo/wCHOPwY/wChn8ef+DCy/wDkSiijmfcOVdg/4c4/Bj/oZ/Hn/gwsv/kSk/4c4/Bf/oZ/&#10;Hn/gwsv/AJEooo5pdw5V2FX/AII5/Bj/AKGbx3/4MLL/AORKb/w5v+C//Qz+O/8AwPsv/kOiijml&#10;3DlXYX/hzh8F/wDoZ/Hf/gfZf/IdH/DnH4Mf9DP47/8AA+y/+RKKKOaXcOVdhf8Ahzj8GP8AoZ/H&#10;n/gwsv8A5Eo/4c4/Bj/oZ/Hn/gwsv/kSiijmfcOVdg/4c4/Bj/oZ/Hn/AIMLL/5Eo/4c4/Bj/oZ/&#10;Hn/gwsv/AJEooo5n3DlXYP8Ahzj8GP8AoZ/Hn/gwsv8A5Eo/4c4/Bj/oZ/Hn/gwsv/kSiijmfcOV&#10;dg/4c4/Bj/oZ/Hn/AIMLL/5Eo/4c4/Bj/oZ/Hn/gwsv/AJEooo5n3DlXYP8Ahzj8GP8AoZ/Hn/gw&#10;sv8A5Eo/4c4/Bj/oZ/Hn/gwsv/kSiijmfcOVdg/4c4/Bj/oZ/Hn/AIMLL/5Eo/4c4/Bj/oZ/Hn/g&#10;wsv/AJEooo5n3DlXYP8Ahzj8GP8AoZ/Hn/gwsv8A5Eo/4c5fBf8A6Gbx3/4MLL/5Eooo5pdxcq7B&#10;/wAOcvgv/wBDN47/APBhZf8AyJSf8OcPgv8A9DN47/8AA+y/+RKKKOaXcfKuwf8ADm/4L/8AQzeO&#10;/wDwPsv/AJEpV/4I5/Bf/oZvHf8A4MLL/wCRKKKOaXcOVdg/4c5fBf8A6Gbx3/4MLL/5EpP+HOPw&#10;X/6Gfx5/4MLL/wCRKKKOaXcOVdhf+HOPwY/6Gfx5/wCDCy/+RKP+HOPwY/6Gfx5/4MLL/wCRKKKO&#10;Z9w5V2D/AIc4/Bj/AKGfx5/4MLL/AORKT/hzf8F/+hm8d/8AgfZf/IlFFHNLuHKuwf8ADm/4L/8A&#10;QzeO/wDwPsv/AJEo/wCHOPwY/wChn8d/+B9l/wDIlFFHNLuHKuwv/DnH4Mf9DP48/wDBhZf/ACJS&#10;L/wRz+C//QzeO/8AwYWX/wAiUUUKUu4uVdh3/DnT4Mf9DN47/wDBhZf/ACJS/wDDnb4Mf9DN46/8&#10;D7L/AORKKKrml3Fyx7B/w52+DH/QzeOv/A+y/wDkSnL/AMEd/gx/0Mvjr/wPsv8A5Eooo5pdxcse&#10;wv8Aw53+DH/Qy+Ov/A+y/wDkSj/hzv8ABj/oZfHX/gfZf/IlFFPml3J5V2E/4c8fBn/oZfHX/gfZ&#10;f/IlL/w57+DX/Qy+Ov8AwPs//kSiiq5pdxcq7Eg/4I+fBodPEvjr/wAD7P8A+RKX/hz98G/+hl8d&#10;f+B9l/8AIlFFHNLuRyx7AP8Agj/8Gx/zMvjr/wAD7L/5Epf+HQHwb/6GXxz/AOB9l/8AIlFFHNLu&#10;Llj2D/h0B8G/+hl8c/8AgfZf/IlH/DoD4N/9DL45/wDA+y/+RKKKOaXcXLHsJ/w5/wDg3/0M3jr/&#10;AMD7P/5Eo/4c/wDwb/6Gbx1/4H2f/wAiUUUc0u4+WPYP+HP/AMG/+hm8df8AgfZ//IlL/wAOgPg3&#10;/wBDL45/8D7L/wCRKKKOaXcOSPYaf+CPvwbPXxL46/8AA+z/APkSj/hz78Gv+hl8df8AgfZ//IlF&#10;FHNLuPlj2Eb/AII+fBr/AKGXx1/4H2f/AMiUf8Oe/g1/0Mvjr/wPs/8A5Eooo5pdx8sewf8ADnv4&#10;NH/mZvHX/gfZ/wDyJSw/8EgPg7byh4/FHjtW/wCwhZ//ACJRRWcZSvuPljbY7TTf+Cbfw10zTfsa&#10;+IPF08OP+W15ak/mLYVyuqf8EkPg9rEzSS+IfGsZY5IjvrMD9bU0UVpKUrbnNTpwUtEZn/DnP4Mf&#10;9DN47/8AA+y/+RKP+HOXwX/6Gbx3/wCDCy/+RKKKy5pdzv5V2D/hzl8F/wDoZvHf/gwsv/kSj/hz&#10;l8F/+hm8d/8Agwsv/kSiijml3DlXYP8Ahzl8F/8AoZvHf/gwsv8A5EpP+HOnwY/6Gbx3/wCB9l/8&#10;iUUVSlLuPlXYP+HOnwY/6Gbx3/4H2X/yJR/w50+DH/QzeO//AAPsv/kSiinzS7i5V2F/4c5fBf8A&#10;6Gbx3/4MLL/5Eo/4c5fBf/oZvHf/AIMLL/5Eooo5pdw5V2HD/gjr8GB08TeO/wDwYWX/AMiUf8Od&#10;vgx/0M3jr/wPsv8A5EooqeaXcXLHsIf+COnwYLf8jN47/wDBhZf/ACJTf+HOnwY/6Gbx3/4H2X/y&#10;JRRT5pdx8qtsH/DnT4Mf9DN47/8AA+y/+RKP+HOnwY/6Gbx3/wCB9l/8iUUU+aXcOVdh3/DnT4Mf&#10;9DN47/8ABhZf/IlW4P8AgkH8HbbBTxN46yPW/s//AJEooojKV9zGpGLWqN2z/wCCW/wqt41RfEPj&#10;JgOm69tD/wC21WLz/gmN8Lbq2MUmu+LiuMcXlrn/ANJqKK155dzz1Sp3+Ffcc7N/wSH+D003mHxN&#10;45Vuvy39mB/6SVp2P/BKv4U2EZVPEnjVx/t31p/S1FFFEZy7m06cHFXiiG9/4JQ/CS+yZPEXjQH/&#10;AGb60H/trWef+CQPwc5P/CS+Of8AwPsv/kSiim5y7hTpwS0SE/4dA/Bz/oZfHP8A4H2X/wAiUn/D&#10;n/4Nn/mZvHX/AIH2f/yJRRUc0u5vyx7B/wAOfvg3/wBDN46/8D7P/wCRKP8Ahz/8Gz/zM3jr/wAD&#10;7P8A+RKKKXNLuHLHsQyf8EePgy3/ADM3jr/wYWf/AMiUxf8Agjj8GP8AoZ/Hn/gwsv8A5EoorNyl&#10;fc3UY22Ldh/wSH+EGm3CyweKfHaOpyP+JhZ//IleweD/ANinwb4JhSOz1/xNcKowPtV1bt/6DAKK&#10;Kvmly7mTjHm2O/s/gfodqoC3upNj+9LGf/ZKtf8ACotH24+033/fxP8A4iiiuTmfc64xXYZP8GdF&#10;mjKtdX+PaRP/AIivMPiJ+wt4F+JUTJqet+JYFbr9kurdf/QoGoorWnJ9zGtFPdHkn/Dn/wCDbXAl&#10;PiXx0Wzn/j/s8f8ApJXs/wAP/wBinwN8N7RLfS9S16ZFGB9qngY/+OwiiitZSl3MuWN1oegr8F9E&#10;jUKt1qGP+ukf/wARTh8GtF/5+r//AL+R/wDxFFFc3M+51uKvsKvwb0WNg4ur8n3eP/4it2y8G2dp&#10;BsjmuAPUsuf5UUVnOT7m1NK5g+K/hHpnizTZ7C51HU7aOVSGe1ljD8+m5CP0r5s1z/glV8KvEeoT&#10;Xd54n8btNIxJ239pj8M2poorrpyklucGKjFzV0ZUn/BIH4ON18TeOv8AwPsv/kSmn/gj18Gj/wAz&#10;N46/8D7P/wCRKKK0cpdyFGPYT/hz18Gv+hm8df8AgfZ//IlKP+CPfwaH/My+Ov8AwPs//kSiilzS&#10;7j5Y9gb/AII+fBr/AKGXx1/4H2f/AMiUf8Oe/g1/0Mvjr/wPs/8A5Eoop80u4cseww/8Ee/g0f8A&#10;mZvHX/gfZ/8AyJTW/wCCOvwY/wChm8d/+DCy/wDkSiijml3NFGPYT/hzp8GN3/IzeO//AAYWX/yJ&#10;Uq/8Eevg0p48TeOv/A+z/wDkSiilzSvuDjHsWtP/AOCR/wAHtLvI5o/EXjaRlOQJL6zI/S1Fe0eF&#10;f2PfBfhOzjhstR1xkUcebPCT+kQoopuUrbmHJHm2L+qfss+GNWjIl1fXYwRj93cQj+cRrmZf2GfB&#10;bzbz4j8VA56C7t8f+iKKKak+5NSKctUbmm/sleFdHQCLWvEMg/6aXMJ/lCK6S3+AOgW6BRfao3u0&#10;sZP/AKLooqZNvc3pRVticfA3QR/y96j/AN/Y/wD4il/4UfoX/P3qP/f1P/iKKK5eZ9zflXYUfA/Q&#10;h/y96j/39T/4ij/hSOhf8/Wof9/E/wDiKKKOZ9x8q7B/wpHQv+frUP8Av4n/AMRR/wAKR0L/AJ+t&#10;Q/7+J/8AEUUUcz7hyrsH/CkdC/5+tQ/7+J/8RR/wpHQv+frUP+/if/EUUUcz7hyrsKPgloY6XWof&#10;9/I//iKX/hSmh/8AP1qH/fyP/wCIooo5n3DlXYP+FKaH/wA/Wof9/I//AIit7wn4JsvCLXYsp7l/&#10;tGzeZmU/d3YxhR6miis5ydtzSEVzLQ//2VBLAwQKAAAAAAAAACEALEvz1jgXAAA4FwAAFAAAAGRy&#10;cy9tZWRpYS9pbWFnZTMuanBn/9j/4AAQSkZJRgABAQEAYABgAAD/2wBDAAMCAgMCAgMDAwMEAwME&#10;BQgFBQQEBQoHBwYIDAoMDAsKCwsNDhIQDQ4RDgsLEBYQERMUFRUVDA8XGBYUGBIUFRT/2wBDAQME&#10;BAUEBQkFBQkUDQsNFBQUFBQUFBQUFBQUFBQUFBQUFBQUFBQUFBQUFBQUFBQUFBQUFBQUFBQUFBQU&#10;FBQUFBT/wAARCAMhAJIDASIAAhEBAxEB/8QAHwAAAQUBAQEBAQEAAAAAAAAAAAECAwQFBgcICQoL&#10;/8QAtRAAAgEDAwIEAwUFBAQAAAF9AQIDAAQRBRIhMUEGE1FhByJxFDKBkaEII0KxwRVS0fAkM2Jy&#10;ggkKFhcYGRolJicoKSo0NTY3ODk6Q0RFRkdISUpTVFVWV1hZWmNkZWZnaGlqc3R1dnd4eXqDhIWG&#10;h4iJipKTlJWWl5iZmqKjpKWmp6ipqrKztLW2t7i5usLDxMXGx8jJytLT1NXW19jZ2uHi4+Tl5ufo&#10;6erx8vP09fb3+Pn6/8QAHwEAAwEBAQEBAQEBAQAAAAAAAAECAwQFBgcICQoL/8QAtREAAgECBAQD&#10;BAcFBAQAAQJ3AAECAxEEBSExBhJBUQdhcRMiMoEIFEKRobHBCSMzUvAVYnLRChYkNOEl8RcYGRom&#10;JygpKjU2Nzg5OkNERUZHSElKU1RVVldYWVpjZGVmZ2hpanN0dXZ3eHl6goOEhYaHiImKkpOUlZaX&#10;mJmaoqOkpaanqKmqsrO0tba3uLm6wsPExcbHyMnK0tPU1dbX2Nna4uPk5ebn6Onq8vP09fb3+Pn6&#10;/9oADAMBAAIRAxEAPwD9B4/9XS1Fb/8AHvHUtdpzMKKKioJCiiigsjk/1ZqneVdk+7WdeUGRi6h0&#10;rjtc/wBXXY6h0rjtcrpgc0zyvxP/AB1wcld54n/jrg5P9ZXowPOkElR1LUVaGYyq9Pk+9RQZFeT7&#10;1Mp9MoAioo8uigD9CLP/AI946sVXs/8Aj3jqxXgn0ZFRRRQahRRTKACT7tZ1xWjJ92s64pmRh6h1&#10;rjNc/wBXXYajXH65/q67IHNM8v8AE/8AHXBrXceKP+WlcPJ/rK7YHnTCSo6lqKStDMjkqOT71En3&#10;qKDIjkqvJUlRyUAM+WikooA/Qi3/AOPeOn1HH/qxUleCfRhRRRQahTKKKCAk+7WdcVdkrPuKZJh6&#10;jXH653rsNRri9c/5aV2QOaZ5f4o/5aVxddp4k/5a1xn/AC0rtgeVMi+eo5KlqKStAGVFJ96pJKjo&#10;MivUclSSfeqOSgCOil+aigD9B6KKK8E+lCiiigAooqKgkWSs+4rQkrPuKYGHqNcXrldfqHWuM1zv&#10;XZA5pnl/iT/lpXH12HiT/lpXH12xPOkRyVHJUklR1oZkclR1LUVBkV6jkqxJVeSgCOipaKAPv/zK&#10;PMqn5lSeZXgn0ZY8yjzKpfaKPtFAF3zKSqf2ij7RQBakkrOuJKlkkrPvLirAztQkri9b/wCWldJq&#10;FxXH61cf6yuqBxTPO/En3ZK4+uo8SSVyYkrtgedMkkqvR5lMrQBJKjpZJKreZQZEtVvMo8ymSSUA&#10;JRUfmUUAfeHmUeZWf9oo+0V43KfQGh5lHmVn/aKPtFHKBofaKj+0f5zWf9q9qjkuaXKBckuKz7y4&#10;qOS4rLvLytDLnK+oXFcXrF5W5qF5XF6xcf6yuqBzTmcvrsnm1zdbGqyVjyV0nDMZJJUXmUSfeqOS&#10;rMyOT71MopJKAI5PvVHJUv8ABUUlAEdFFFAH2p5lHmVBT/MryT2yx5lR+ZUfmUUAEklRyXFLVaSg&#10;CCS4rLvLitC4jrLuI62MTG1C4/dVyeqb5a6y8t+Kw7yzrogc8zi7i3/eVlyW9dZeWdY9xZ1qc+ph&#10;yR1XkjrYks6pyW9WBlyfeqPy60ZLeq32egyKcn3qZVySOovLoAr/AD0VY8uigD698yjzKj8yivPP&#10;bH0vmVHT6ACmSUUUAV5Kp3EdaElV5I6DEw7i3rKvLeuluI6yri3qiTk7izrLuLOusuLesu4t62Me&#10;Q5S4s6pyW9dRcWdZclvWpkc9Jb1Xkt63JLeq8lvQRqYf2eo/LrYkt6ryW9WBl/Z6K0Ps9FBkfTvm&#10;UeZUdFeeeqPqWo/MpKAJaKiqWgAqOSOpKjkoApyR1TuI61JI6ryR0AYVxb1n3FvW7JHVK4t6ok5q&#10;4t6z5LeuluLes+S3rYxMCS3qnJb10ElvVOS3rUyOfkt6ryW9bklvVeS3oAxvs7+9FaH2eigg90op&#10;lPriPQJaKiooAsUUyn0AFS1FUtAEVMkjqx5dHl0AZ8kdU5I62JI6pyR0AY8lvWfJb1uSR1TuI6ok&#10;wpLeqUlvW5JHVOS3rYxMSS3qvJb1sSW9UpI6AKH2eirnl0UGR6RUtRUVznaWKKZT6AJaKiqWgB9S&#10;1HHUkdAD6KZT6DYZVeSOrFRyUGJTkjrPkjrUkrPkoAz5I6ryR1oSR1SkqiTOkjqnJHWpJHVS4jrY&#10;xM+iiigDuPMqTzKz45Kk+0f5zWJ0F3zKk8yqfmVJ5lSBc8yn1U8ypPMoAueZUnmVTjkqTzKALHmU&#10;eZVfzKPMoAsSSVXko8yo5JKAI5JKryVJJVeSgCKT71U5KuSfeqCSOqJK1VLyrfl1UvI6AMdpPmP1&#10;oqRo/mP1orYxNb7RUn2z6ViR3FSfaKBm79oqx9orDjuKf9sqDTnNz7RUv2isOO8qx9s+tQM1/tFW&#10;I7isOO4qxHcUC5zZ+0UeZWXHcVP9oqSzRqKqf2ipfMoAkqKjzKjkkqgCSq8lSeZUfmUEkfl1TvI/&#10;3dXPMqncSfu6AMlvvH60U9vvH60VsYmP5lSb6j8upKoyHxyVJ9oqtRUlWLn2ipI7iqlPoLNCO4qx&#10;HcVmeZT45KANmO4qx5lY8clWI7ikWasclP8AMqhHcUn2isizQ8yo/Mqn9oo+0UAWZJKjkkqtJcUy&#10;S4oAt+ZVe4kSq32iq9xcfu62MRzSpuP1orLa4+Y/WigCf7PR9nrQ+z0eXQBneQ9L5b1p/Z6Xy6AM&#10;vy6k8urnl0fZ6AKfl0+rPl0fZ6AK8dT0vl0eXQAeZR5lR+U9FAEn2iovtFQSfdqOSgCeS4pklxVa&#10;SSmeZQBYkuKr3FxUfmVTuLigkX7ZRWK1wdx+tFakHqPl0fZ6ueXR5dch1lP7PR5dXPLo8ugCn5dH&#10;2ernl0eXQBT+z0fZ6ueXUfl0AU/Lok+9Vjy6ZJHQBRkjqOSOrvl1Xk+7WxiUpI6jkjq5JHVeSOgC&#10;pJ92q0kdaEkdV5I6AKskdZmof6utt6y9Qt/3damRzDSfMfrRT5LdPMb60VZB7v5dR+XViiuE9Ar+&#10;XR5dWKj8ugCPy6j8urNRUEkfl1HVimUARVHJUlRyUAV5KryVYkqOT71AFeT7tV5Pu1Yk+7VeT7tb&#10;GJXk+7UclSSfdqKSSgCF6z7yrkklZ95J/rK1MjFk/wBY31ook/1jfWioIPdqKfRXKegMqKpaiqgG&#10;UU+mUARVHJUkn3qryfeoJCT71RyUeZTJJKAIpKryVLJJVeSSgCKSq0klSSSVXkkrYxGSVWkkqSSS&#10;q8klADZJKz7ySrEklU7itTIzZP8AWN9aKkoqCD3qin0yuU9AiplWKj8ugCtUclSSVHJVAV5KryVY&#10;kqvJQSMkkqvJJUkklUpPvUAJJJVeSSlk+7UclbGJFJJVeSSpZKryUAMkkqvJUj1XetTIjkrPkq49&#10;U5KAK1FFFBkfQtRVL5dFcR6RFUElXJKryUAVpKryVckqvJVAU5KryVYkqvJQSU5Pu1Xk+7ViT7tV&#10;5Pu1sYleT7tV5Pu1Yk+7VOSgCOSoqlkqvJQSMeq71JJUb1qQV3qu9WHqu9AFbP8A0zopKKm5B9FV&#10;FUtFch6BXqKrMlRyUAU5KryVckqvJQBSk+9VOSrkn3qryfeqiTPk+7VeT7tXJKpyfdrYxK8n3apy&#10;VYkqvJQAySq8lSPVd61MiOSo3qSSo6gCu9V3qw9RyVYFLy/+mdFT0VNyD6FplPorkPWGSVXkqxUc&#10;lBiV5KpyVckqvJQBSkqnJ96rlxVS4qiTNkkqnJJV2T7tZ8n3a2MStJJUEn3asSfdqvJ92gCCSo5J&#10;KkkqtWpkMkkqOSpHqOSgCN6rvUklJQAyiiioA+iKi8urHl0V556ZXpkkdWPLqKtgKkkdVrirslU5&#10;KDEzriqcn3q0bis+4qiTNuKoSfdq/cVn3FbGJUkqvJViSq8lADJKryVPUElamRHUVS1FSQDKjkqS&#10;jZSQEVFS0U7gfRFRVLRXmnplaSo6sUygCvJVOSrklV5K2MTKuPu1TuI60Lis+4qgMq4qpJWhcVny&#10;Vsc5nyVXkq5J92qclADJKjp9Mq2ZEVMp9MpsCPy6jqSSo6kAooooA+iKKfTK889MiqOSpKjkoAgk&#10;qvJVySqclbAZ1xWfcVqXH3ay7iqMTPuKz7itC4rPuK2OcpyfdqnJVyT7tV5Pu0AV6Y9SSVXkrUyE&#10;plPpj0mBHJUb0+mUMAoooqQPouoqlqKvPPXYyo5Ks1FQZkElV5KuSVTkrYDOuPu1nyVoXH3az7j7&#10;tUYmXcVn3FadxWZcVsc5Tk+7VOSp5JKgkoAZJUcmyio5JKoyEplFRVW4BTKHqPzKGAlFFFMD6QqK&#10;paK8w9gZUVS1FQZDJKpyVckqvJWwGdcVl3H3a1Lisu4+7VGJl3FZVxWrcVlXFbHOUJKryVYkqvJQ&#10;ZFemPT6Y9aMCOSo6kkqtTAWSSo99RySVHUAP8yioqKq5B9O1FUtFeae2RyVHJUtRSUGQySq8lWJK&#10;pyVsBTkrLuK07isy4oMTNuKzLitO4rMuK3Ocy5KryVckqnJTMivTHqSSq8lagRvVd6sPVd6AIpKi&#10;qWoqTM0Mop9FFwsfTtFFEn3a809wZUUlS1FJQZEElV5KsSVXkrYDOuPu1n3H3a0Lj7tZ9x92qMTL&#10;uKz5K0Lisq4rY5ypJVOSSrlxWfJQZED1HJJUj1XqgI5JKjerFRVYDKiqWjZUoCKipaKdwPpOo5Kk&#10;qKvNPXYslV5KkkqOSgzGSVTkqxJVeStjEzris+4rQuKz7iqAz7isq4rQuKoSfdrY5yncVSkjq7JV&#10;aSOgCrJHVarr1FWpkQeXUeyrFRUAMqKpXoqdgIqKXy6KdwPoyiioq809MWSo5KKjkrYCOSqclXJK&#10;pyUGJSuKz7itCSs+4qgMq4rPuK1bisuT7tbHOU5KryVYuKryUAQPUVSvVd61MgqKlkqPfSQBUVLJ&#10;UdLYB9FM30U7gfRdMp9MrzT0wqKimSVsBHJVOSrElV5KDEpXH3ap3FXJKp3FUBn3FZ9xWhcVnXEd&#10;bHOUJKpyfdq/JHVO4joAqySVXkq5JHVeSOtTIr1HJVjy6j2VAFeipJKjoAioqWiquB9FyVHJUlFe&#10;aemV6ZJViSq8lbAV5KryVYkqvJQYlKSqclXJKryVQFC4rPkjq/J96qdxQSZ0kdV5I6uyfdqvJ92t&#10;jEqSR1XerD1XetTIr1HJViSOq1JAMeq71YkjqKmBB5dFT0UAfRFFFMrzD0wkqOSpJKryVsBHJVeS&#10;rElV5KDEpSVTkq5JVOSqApyVTk+9WhJ96qdxQSZ8lU5Pu1fuKoSfdrYxK8lV6sSVXoM2MqvVio5K&#10;oRXkqOrFR+XQBHRT6KqwH0BTKKirzT0xfMqOSn1BJWwEclRyVJJVeSgxK0lV5KsSVXkqizPkqnJ9&#10;6tCT71U7igyM+4qvJViSqcn3a2MSvJUVSyVFQSMpmyrFRVpuQV6ZVioqNwGbKKfRRYD3WoqlqKuM&#10;9MKZJT6ZQBHJVeSrElV5KDEpSVXkqxJVeSqLM+Sq8lXJPvVTkoMjPkqvJVyT7tU5K2MSvJVOSSrE&#10;/wB6qVBJN5lH+tqtS+ZWpBJUclSSSVXkkqACio/Mop2A98qKiiuQ9MKZRRQBHJVeSrElV5KDErSV&#10;TkqxJVOSqAryferPk+9Vy4qnJ96gkpyVXkp9xVeSStjEqXFV5KsXFU5KDIKZR81Edu9aMAeq71Yk&#10;j/v1H5dMCv8APRVjy6KgD3Sio/Mo8yuU7SSoqKZQASVXkkqSSq8lAEUklU7j7tWJKpyVQFeSs+Sr&#10;kn3qpyUElOT7tV6uSVWrYxIPL82ovsf1qzRQBT+z0eXVyoqAKkkdRyR1ckjqPy6DIqeXRVzy0orU&#10;D1iioqK4jtJaioplABJVeSSpJJKrySUARSVXkqWSSq8klUSVpPvVTkqxJUEkdAFKT7tV5Pu1bkjq&#10;CStjErVLRUfmUASVH5lHmVHQASSVHJJUclRyUGRL5lFR0VQHrHmUVH5lJXKdpL5lRySVHUclACSS&#10;VXkkqSSo6oBlVvLqzUUn3qCSCSOo5I6sSR1FJ96gDOkjqOSOrMlV5K2MSnJ92o5KnplAFeo5KsSV&#10;XkoMhkklV5JKkkjeo/LrUCPfRRsopageuR/6s0lMs/3lvHViuM7SKmU+mUARUyrFRVQFeo5Kkk+9&#10;TJJKCStJUcn3qkkqvJQBXkqvJViSo5Pu1sYleT7tV/Lq55dR0AU5Kjq5JVfy6AK8kdR+XVuoJKCS&#10;OiiitSD0XR5PN0+OrdUND/5BdvVyuI7Qo8yjy6PLoAiplP8ALoqgK8n3qjkqzVaSgkgqKT71WKry&#10;feoAryfeqOSrElV5KAK1Mk+7Viq8n3a2MSvJ92oqlk+7UclAEclRyVJJVeSgyF8yio6KoD0Tw/8A&#10;8gu3q/VDw/8A8guOr9cp2hRRTKAEkqOio/MqgI6jkqSq9BISfeqvJ96pajkkoAikqvJRJJUcklbE&#10;EclV5Kkk+7UclBBFJJVeSSpZKrSSUAOkkqu9SSSVWrUyCiiigD0jR/3enx1c8yqdp/x7x1Y8yuQ7&#10;SWoqj8yjzKAFqLzKKj8ygkJKgkkp8n3qryfeoAWSSq8klSSSVWkoAikkqOpairYxIJKjk+7Vjy6i&#10;kjoAqSfdqKSOrkkdRyR0AVPLo8urnl1H5dBkV/Loqx5dFBqdwv8Aq46lqKisTYKKKZQAVFJ96iT7&#10;1FADKiqWoqAK8n3qZU8lRyfeoAj8uo6kkpa2IKtFS1FQQRyR0zy6kqKSSgBnl1FS+ZUUklAEvmUV&#10;X8x6KDI7miiisTrE8yo6k8uloAiooooAj8yo6kkqOT71ABVelkkqOSSgBtRySUzzKikkrYxJJJKj&#10;kkqDzKj8ygCTzKikkqvJJVeS4oAtSSVHJJVfzKPMrUyJN9FV6Km4Hpcf3qPLoo8yuY6woo8ymSSU&#10;AFReZRJcVXkuKAEkkqnJJRJJVOSStjEkkkqOSSo5JKrySUAS+ZUUklM8yoqAFkkqPzKk8uo/LoMh&#10;j1FVny6PLrUCtRUv2c1J9noAr+XRVj7PRQB2f2ij7RWXZ3Hm2cb1J5lch1lyS4qOS4qnJJUfmVsQ&#10;TyXFV5LimUUEEUklRySVL5dH2egCtS+XVj7PT/s9AFTy6Ps9W/s9L5dAFP7PR5dXPLo8ugCn5dHl&#10;1PRQBB5dR1Yk+7VaSSgBaKZvorS5kT+H7j7Tpdu9alcv8O7j7d4ft3/2K6zy6zNYFfy6PLq55dSe&#10;XQBT+z/5xR9n/wA4q59nqTy6Cyn9nqX7PVvy6jrEsg+z0fZ6nplAFby6Wk8yo5JK2IIqZT5JKg8y&#10;ggSo5JKjkkqOSSgB0klV5JKSmbK1Mg816Kk8uigDmvgPqkWpeE7P958+yvWPs9fmf8G/2hL7wVeW&#10;9tcv5ljX3p8P/i5o/i2zj8m8jkd6U4fbHSn9iejO88upPLpY5Elj3pSVynUFFMkkqLzKAJajkkqO&#10;SSo5JKAHSSVXkkqOSSmeZWxiPkkqvJJS1FQAslV5KseXUfl0ARUzy6seXR5dAFfy6PLqx5dFAFfy&#10;6KsUUAfkDF2r6X/Zv/5C1vRRXRHY5K/xI+/dD/5BcdX6KK4T0CKT71MoooGVpPv1HJRRWhBFUf8A&#10;HRRVEB/HS0UUAFFFFABRRRQBFR3koooAa33j9aKKKAP/2VBLAwQKAAAAAAAAACEA/+hdZ8ImAQDC&#10;JgEAFAAAAGRycy9tZWRpYS9pbWFnZTQuanBn/9j/4AAQSkZJRgABAQEAYABgAAD/2wBDAAMCAgMC&#10;AgMDAwMEAwMEBQgFBQQEBQoHBwYIDAoMDAsKCwsNDhIQDQ4RDgsLEBYQERMUFRUVDA8XGBYUGBIU&#10;FRT/2wBDAQMEBAUEBQkFBQkUDQsNFBQUFBQUFBQUFBQUFBQUFBQUFBQUFBQUFBQUFBQUFBQUFBQU&#10;FBQUFBQUFBQUFBQUFBT/wAARCAFsCa8DASIAAhEBAxEB/8QAHwAAAQUBAQEBAQEAAAAAAAAAAAEC&#10;AwQFBgcICQoL/8QAtRAAAgEDAwIEAwUFBAQAAAF9AQIDAAQRBRIhMUEGE1FhByJxFDKBkaEII0Kx&#10;wRVS0fAkM2JyggkKFhcYGRolJicoKSo0NTY3ODk6Q0RFRkdISUpTVFVWV1hZWmNkZWZnaGlqc3R1&#10;dnd4eXqDhIWGh4iJipKTlJWWl5iZmqKjpKWmp6ipqrKztLW2t7i5usLDxMXGx8jJytLT1NXW19jZ&#10;2uHi4+Tl5ufo6erx8vP09fb3+Pn6/8QAHwEAAwEBAQEBAQEBAQAAAAAAAAECAwQFBgcICQoL/8QA&#10;tREAAgECBAQDBAcFBAQAAQJ3AAECAxEEBSExBhJBUQdhcRMiMoEIFEKRobHBCSMzUvAVYnLRChYk&#10;NOEl8RcYGRomJygpKjU2Nzg5OkNERUZHSElKU1RVVldYWVpjZGVmZ2hpanN0dXZ3eHl6goOEhYaH&#10;iImKkpOUlZaXmJmaoqOkpaanqKmqsrO0tba3uLm6wsPExcbHyMnK0tPU1dbX2Nna4uPk5ebn6Onq&#10;8vP09fb3+Pn6/9oADAMBAAIRAxEAPwD4DvbXK8KPyrHaEq3pzXV3EQZOlYF4oWTHvX2HKfC4eo3E&#10;v6cDxzWhLnH4VT01eRV6dRtNFjjqayEs2/eDtzXc6IuYwc157bSGOQHPeuy0XUCsQ+laESRpas6F&#10;TgD8q5t5SknBIGfWtO8uC6nJrBuHKvwe9Bg0zbS5MqgBm6etU7pwhJ71Xtbgx8k027kMvQ1oUCXJ&#10;BHzEfjWnaXOQNxzn1rn+VNW7eQjH1oGbF7GJEOAPyrkdTtDvY44+ldZFMJVwTWdqUKnPFZtG0XZn&#10;BXkIx93p7VkSqcnrj0rqtRtwFPHFc9PDyawcT3MPU0KdFFFcp3BRRRQAuaM0lFAh9FFFBIm0UbRS&#10;0VoWFFFFAiUAYHFHPahelFSzN7l3TSRIM+tdrpmCq/hXFWfyyCu10X5lX8K7aR42O2OkMQMIIA6e&#10;lZZTEp4roIYw8P4Vk3MYWU8VseZMqXC/KawL1fmIrpLhflNc9fr8zfjQVS3I/B/ja+8E+JLW+tLi&#10;aBYZAzCKQpkZ74Nfs/8AAP4j2vxX+EVhqiTeZLHGFdWbccgd6/D68HzDAzjOa+5f+CZnxmWw8R3X&#10;grU5j5V0CYVY14+IVz6jD6an3VqAMbnHA9qqmUbRg1seI7UQzPjpuOPpWDzge1cdNW3O+euxZDmj&#10;cai3Ubq3MSwD8gPf1rE8VQiazyAN3ritjJEGaqXsYubYg+lAHmwg8qQnOCe4rAvNFNxfeYTkZ781&#10;1Wr2jQMTgjmuf1rUv7OszJnnFdCkjmbfYS9vrXSEKhI87eyiuctNca41A5dthP3dxxXJz67Jqd2d&#10;zEjNXLJws/ynmtVJGLbPpr9nfxiNF8QSWM8rCG64RSxwPoK+qGIRQoyc8hjX59+G9YNlc2V3GxEl&#10;swLEfWvuPwP4kTxT4ZtrtTlyoB+uK8vF09eZHsYWp0NmQnnmqzk5qy/SqsnevPg+Xc9KauQPjHaq&#10;0hx0NSSNVV254rbmMuUkVj61KrdOaqBjmplbBFHMLlNGM9OlWozwKoRt0q1G3A9a5+YpRZcyPSjd&#10;UW6l3e9HMaqIMTzzULgc8VK3Som71qSynMcyDsK5/wATakLOPAHX0roLnDyALXP+JIYjGA/U0zBn&#10;A+KY5209ZVVmEh60vh/w5Fawx3FxFHJI3Ks6gkfQmuvmuLI6YlnKF8xeRmse9lLzIkfCKO1dcTFl&#10;bVZzuwCcDjrWPPJuQ5OeKfqVwd+D1zVJpCyH6VsjBlMscmjcajLc96TdVGRYyKCRg81HuoLcHpQA&#10;uc5zzVW4YAn+lS7jzVW4bk0ItmbdEgHJrGuWG4564rZveFJrnbyQhjW6MJGLqZ+RsVxOqDMhyM89&#10;67LUHyprkdQXLE1SOWRzesxlIQQx49DT9P1SeOzCieUD0DGmasrfZST61T0yVfJIJ6VsjBmhqAMs&#10;RLneSOrcmuTmtwtwTsX64reu7/cdoPtVOWAOpOOSKZLMm2vrzQb2K9sLueymU58y2kMbj8VINW9d&#10;8VXPiC9iub27ub24GB5lxKZH/NiTVSRGWGdCN5QE4rx66+NaaTrctgbbLBtoYjoelBld7HuP9rwW&#10;cf31+0kcRnv+FZ0eqXV1OzOphI5w3Ax7VwljrSRzJczlrq8kwV25IGeleseG9IsnsxquuXiooG5Y&#10;QcE+2K1NnURRsvDt141RowuLXODcS8uv0Y8iq3jPRfCng7wzLZSpbavqDKcSXcayspx2LAkVB45+&#10;MFvHa+Rp6rp1svy8cbq8V1KXV/iJqqx2SyGHODNzg0HPKdzi11R11KSEAQxlzhY+ABn0FLf3MrXS&#10;RW7TyMxAwGJ611Ot/BzVtEQ3UAa5fGcDnmuk+E2jzWl/5+s6ZgA/KWXvV3PP9lLmLHw3+G2t2M8W&#10;pfaZ7EqysyxSFNw9DgjNfQf9rTXTxqi7EVQGVeAT6kVy9jNc3WoujHyrbjaB6V1VmyQ4G32rGoz1&#10;6ceVCws73WCPl9O1WR3BqSILuLAc1GAcnisTbqWYCVwQcHPUVX1zwpo/iCL/AInOnWmoKw27rqBJ&#10;SP8AvoGp4vu1ZQeUpaU70bgL6VSKTsfG37Q/7Pp8M3jatocKrpjctDCoVR+A4r553Bn2EbCDgjpX&#10;6d63pcWp2clhcKJbeRSoBGcZr4f+O3wil8Dau09tCxtZGLb1HyjJplxl0Z5Ns5wTTMEdzU5jLAEd&#10;aZs9c0mWmR4PqaMH1NSbaNtIZHg+ppy9KdtptJgFNwfU06lwPWkgGYPqacvSnYHrTabAKKKKkQUU&#10;UUAFFFFABRRRQAUbR6UUUAG0elM2+xp9LgetNDI9tOAGOlPwPWm02AbR6Um0en6UtFSAm0dQOfpV&#10;mz1q+s1IgvbiD0EcrKP0NV6a4DHAGDTD1N7SvG2p6fcBriR7hQQcyMWJ/OvVdF+KVtrkMcEt3NYO&#10;BgLG5RT9cYrwwxOFyzbqUA8FDgjoafMzKpSjPyPqDTdatYQDfabaajbN/wAtXhWR8euSCav6r4M0&#10;bxVbh9GvzYTkZ8hG8tc+mBivnTw7491Hw+4DObiLpsbkYr0nRvGFhrzIbaU2N37nAJraMrnBOi4k&#10;2qeH5dAmNvqmnx3Eecec0QbI+pFYWreDdP1SMtYxxo3oqAY/KvT7fxQRCLLWYRPA3AuCMj86juvA&#10;H2mI3uiSrLEfmKoa1spHP7SUXofO2teFp9Gcll3+3WsJmIJBXB9K9+vIreRmtL2Axzj5SzjiuH8R&#10;+A/LDywIXB5BWs3TPTpYi61POwwz0FGR6VYuLGS0lZXQr9RVbjJxWPs7bnZG09gpNooBy2AaWs5R&#10;Hawm0UbRS0VCJE2im0+mVQ0FFFFBQu4+tJRRQAUUUUAFJtNLSbjQINpppB9aduNLjPOKqI0M5o5p&#10;+32o2+1UVcZzTgDjrS7fal2mkxNjcH1owfWnbTSVNiRMH1owfWlopWATB9aOaWiiwCc1IuMcjNMp&#10;wU+hosA7j0qMtzxmnbW9DThESMnIp2Fcj3fWnDp0p/k1MsQxzRZicittFLsqz5S/5NJ5VFieYr7K&#10;lWMbelP8qn7cAcU0iXIh2+36VGU56cVa257VGy7TVApEO2nqox0FLgD0ooNGw2inAdKbUi9BUmbE&#10;2+1SKvTgflQBUqrx0NWjNsj2j0/SjaPT9Kl20baski2+1SKg9KXbz/jUigetAAoHpS7RS8dulJkU&#10;CEJxmjdTJG+Y03cKCOUl3Ubqi3ijeKA5RzNyaTdTGOTSZoLsSbqNx9TUW73o3e9ADmc5PNG40zdR&#10;uoKsKW5o3UYzzRtoDQX7y+9LDlHBBIPqDRGpzinMMEY60o7i8j0v4c+Lp4GFlLPJJG3G1nJH5Gq3&#10;xQ0uKGTz0VRu5wABXK+GZDb3yyMduDnmtDxvr5v1VA4YKMU5bHnRpyVf3djh2GGPNJSs245pKzPd&#10;WwUUUUDCiiimSwooooEPQAjkU7aPSmp0p1SyQwB0ooopCI2+9SUrfepKssKKKKAHIeRmtDT5isy8&#10;nGfWs3kMKntHKyjmhbmdRc0WeqeF7wzIIyzE9ua9As9MGq6ZLHgMwU4yM15L4WuglwgyK9g8JXgS&#10;5CE8MMc12QPnXG0zxbxhpR067kGNpBPQYrK0jXJ7dlXzpAPTca9P+LGiDzXlVeDzkCvFsmG5wPWo&#10;lpI9OklUi4vodzdXy3MIZhnjqea5i7b94dvA9qtC7LQ4zxis+VtzE0jGjT5GwUn1opFpayZ1MUYz&#10;0pXUnpTec8ZxUwxtGSKBGdcL3qsAA1aNxHnpzVCVSrHisGtTrpy0sPS4kt5FeKRo2HIZSQf0r2v4&#10;N/GvU9A1CC3kv7ry8gYM7Y/nXh46gnpVu2uPs0qSocMDmtU7BON0frV8LfiMuv2MD/aGclRnLE16&#10;/aXnnFecg+9fmf8As8/Fue1vIbSSbAyBgmvvzwV4hGp2sL7wSVGcGuavG+qHRrcvus7HXpxBZyMM&#10;ABc1+eX7WHiuWS8mgWZ8ZI27jivvDx3qYtPD8zhhkKa/L/8AaK143+vTjdn5z3rbDrljcnF/vHFI&#10;8u8I2v8AaviKBHXfuccMM96/Tj9nnw5Fp2gW2IlQ7R91QK/Oz4JaWdT8XWwCFgGHb3r9TPhjpYs9&#10;GtkA2/IP5UVB07c9jvxhUAB4AoBPqaQLtGM9aFG6uPqdf2i3pyb7kZNbep+MY9BsHLS7Aq54bFcj&#10;eakNOjaTeAVGcV80ftCfGp9JsLiNLgKxBGN1Xy63IqVuTRHF/thftQ6l5MmlaTqVzAHJVjb3DJn8&#10;jXwnea1ealIZp7iSWRjlmkcsT9STV7xp4pufFGsyyzSFwWJBJrnnRugPFdUFYwUOb3pFnzHJO5mP&#10;pzQXPrUKZAwTmnZNU9x2JVbPrTlJ9TUSZ5qVQfSpMmPooozTM+pDMTkYNRVLN1qKpOhbDkAJ6CrC&#10;AjjvUMQw4yKsAHcOOKpGc30O/wDhLoaahr8TyBWRWBwwyP1r7P03xhB4Z0pIonWIqvVDjt7V8U+D&#10;NfGhOZVbmtzXfircTKwEp6Y610Rkluedz1Ob3Tvvi58ftWknlt7TU7qPGRmO4cfyNeD3XxT8UyTF&#10;11zUs5z/AMfkn/xVYWs6tLqV08rNksc81QhlJJBHFYyqXdkejTo396erPcvhl+0B4gsL6KG71S+l&#10;VmA+e6kP8zX3V8KPiDJr9lC7zvJuUfecn+dflfZ3Bt5hIo5U5FfW/wCzh8RTIIbeSbDjA2k1lyuR&#10;lJckro+/rWUOgJOcjvVjb3xXLeFdU+22iFmHQYrrUwYwa55R5XY9CDvFMjopW60lSUPQA9RTto9K&#10;bHTqADaPSjaPSiigAwB0ooooAKKKUDNACUU7aKQjFACUx/vU+kKgnJoAjpG+9UuwVHIuGwKAGUx/&#10;vVJtNMYc00AyihuKTOQaYEbf0plPb+lMoBkTf0plPb+lMoJIm/pSKxC47Urf0poAx70ANZqZup7A&#10;VXlYqwAPFAA7VGzcnrTWkPIqNnJNVHcmQrNUZbrSOxyKaGJXJrQzEZqjLdaV6jbpQAjNUZbrSvUb&#10;dKAEZqYrcH0oemE8VUdyZbCM1NzkGkamljzirIGt/SmUrOajZyKAGt/Sq8v3j9KmZzUEhyT9KAIG&#10;/pUL/eqZv6VC/wB6gmWx+d7DdkVQuLMSNnaK0YfmYVeWzDYJFd1jwYScTOs7UryR2pLxsZwcVrTR&#10;rEhwO1YGoXGGIGKdiqfvSGJKAegrVsbvaAAcVz+45zVq3kK4qOppKJ0Ml3uGN1UpcsSck1W8w9zT&#10;hP2J5oOdock2OCanR/MqiQQRWjZQl8VoSxZbRgAQKSMiPINacpBXHoKx7xtpIFAjQspsnBNWpovN&#10;BOM8Vg207I3Wtm3vAy81TiDdmYWpWuFbIFcpfRYY4Fd5fKGQ1zF9Z5ZjisJI9DD1LPU5WVNucCmA&#10;1duYwuR6GqPQ155746iiigYUUUUALmjNJRQIfRRRWowooooAepJ71IAMVEv9alXpUPcye5ZsiS4z&#10;Xc6GvyL9a4ax+/Xc6H9xPrXbSPHx2x2VqP3Q47Vl3y/velbVqv7rp2rJvlHmGtjy5me5JQ5rB1AA&#10;uR61vN9ysLUfvH6Uiqe5zN8FiWVFbJznNbfwk8bTfDv4laJrMcjR7JlVnU4IBIzWFdRLFE5Y5djx&#10;We+di5GGXkGvPnHmPp6fun7x2GvW3izwLper2riZbiFGZlOeSOayLudo5ERU6dfevnz/AIJ5fGCP&#10;xp8OpPDF3L5t3ZLgbjkgV9Fakpt5WULkk4Fcclynow94jVhwakAHoKrK1SqxoMSQNxjtT8KVIxwR&#10;0qAMc1IrcUgKyafASRNErgn+Kor3wXpuqoQ8ce0joavrg538UMEH3XwayUzdqJyE/wAFdCbJQbCe&#10;6isif4DWLsWiuXQ9Rg16KJG/vrTxNIMYZa3UzB8p53F8Gp7WA7JmOevPWvV/hFqVz4LAtrmRng6b&#10;W6Cqq3sqgDOQKkiuQ5OVGTWcp+00ZtGHs9T2X/hNNHlxi5XJ7Z6Uf8JFp8v3bhOfU144RH2iVT60&#10;YY42uqj61z+xOhVrHsL3EDciZTnnrVZ5BklXU/jXlySXC4xdH/vqpl1C9TGJyce9L2Q/aHpayTk4&#10;KL+FWFycZU5rzaDxZfRMNxyBxWrB8Q5oVAeHd+FP2Ye0O+iV8jLACrsSrxlwK88tviRbuw3wsPWt&#10;q28faa4G9GBrl9mNVDssRnkNSbE/vGufj8aaWcfvR9M1Zj8XaW3/AC1XP1o9mbxqGsQB2ao2kQZy&#10;GqkPE1hJ0u4/zpf7asHH/H3H+dUUxZghmGAwFZ+t6fHcRZw2ccVPJqVozZF0n5017qCfAFyhGema&#10;DFnnepSG0lJkBLA4DGqv275dxbk1veOkhK7kA4HavPnvSx2A9K6omLNG9uFZCcDPrWdbzBmIY5yO&#10;lRXEpMXWq9iSWODW6OdlibAJwMVGpHelmbk/1qJWNUYk+aQkYPNR7qC3B6UDFB61VuG5NS7jzVW5&#10;bk00WzNumJU8mubv2IbrXRXP3TXO6h96tUYSMm8rm9VUDtXS3tc3q1WjlZympqzbxztArH0tcq45&#10;610V5EGjlPfFYmhoGklyO9bIxZO9qOpXn1prREL04ArVkUBelUZWCk8UyGYGrTJa2Ukr4jLArx3r&#10;5z+JXgGaeZ9WtFIJO4kd6+jL3R5fEMgQ5WIGotd8CONJeCNN42kAY74oMep5X8FfiRomi6NLbavB&#10;HJehSFeQcg1zXjj4n3l1rDxWxZ4C2EVDwPSuB8WaPc6D4lNreRtb73ODjHGa9S8CfD6y05Y9SuJV&#10;uw4BCk5wa1OdJlHw74N1PxbMk+ru0cQwQh4BFeuaPBZ6NaLaWirDtGNyjrVe1+VSARjsq+lO+82S&#10;mz3oN1TNGTUpEGCxI9DU9veCZQCoI+lUBsuMYxVmELDx3qLms0kzbt5BKqEDkECupiUbVz1wK5XT&#10;UKoCehOa6aKXgfSplqb7ovRrx1pcj2qBJwByQKPOU9CKgZOG6dKtmQbRWd5g9RTWuSc4ORTRLLUk&#10;wyfWuQ+InhGHxp4fubaUAuqnaCO+K23uiTgGoHnZrkEHAXqPWqJufnx4s0OfwprVzZToVKsQuR2z&#10;WHnPJNfTH7T/AIEjmiGuW8fK/e2jrXzFuIAJ/WpZ0Q1RLkUZFRlsdeKN1I0JCRg81HRupKTAKKKX&#10;aakBKKKKACiiimAUUUUAFFFFABRRRQAUUtJkUAFFFFIYUUZFFAgpN1LSbaYBupRzzSbTSjjjNABT&#10;aXcPWkpDHL0ojeWOQOj7HHI5xTc8jpTXAB65zVIe53/hn4ky2KLBqmbm26YPOBXpnh7XnXbeeHr3&#10;ch5a1Zv0xXzrghc9R6Vd0jWr3Q7hZrWVo2BztU8GtVKxzzw8Zan1R9q0jxyvkXsa2WogYJbgE1yf&#10;iHw5qfhOQvIPtFn2K8jFcn4f+IdnriJFqYFtdDgTrxzXp+heMI7CAWmqJ/aFjIMCXqADW0ZXPLnF&#10;03Y8y1bR7DxLbmS3wkvda861zwvPpLFghK+uK+i9d+HNvfRNqGgyqUb5iiHpXETxqjG0v4sOOMsO&#10;tVPVGlLEOJ4gkYkyANre9DAqcE8ivQPEvgQDM9qcA84FcJc20lrIUdSCvHNczTPVhUU9iGihVJ6C&#10;l2n0rFqxs1oJSbRTgpJwBzRtPpUkjdoo2inbT6UbT6UAN2ijaKdtPpRtPpQA3aKaWqTafSjySe1O&#10;wEW4UbhUvk+1Hk+1Fh6EW4U8EAU7yfaneSaEhXRHuFLT/JqQQjAqhcyIKKseQKPJqlqLmRXpdpPO&#10;Kn8n6Uu01XKLmRX2n0o2n0qxtPpRtpcocxX2n0pwhyM1NtpwwBjFOwuYg+z1IFwB0qTI9KULnnii&#10;wuYj204dOgp+2m7T2FAriZ9qMe1LtPpTgpx0osJsZTgDjpTtppwUYosRcj59KcFwBT9tG0UmJsZt&#10;FRsuam2mmt0pAmU3X86VRgVJItMqToT0ClVuaSm8rSFuWkqwrfKOlVENSq/Aq0ZNak+76UbvpUPm&#10;UeZVkj2YZpu4UwnJozQA/cKNwpmaM0ADN8x5pN3vTWznim5PpQaWJM0ZFMGT2paAHUUL0ooIe4hB&#10;Jo204DNG2gdxAPajb7U9QO9LgetAhqjGaWlI9KSgQ1pNh461bs9OmvMMgJqi/L5rZ0XWvsRCkDFK&#10;O4TvGN0QXUNxp+QVPHtWTczPck5BBr1KzlsNdtwJCgc8c1k634FMQMkCl1P90VUzlpYqMH7y1PO1&#10;VkBBPNLVu/0+aznZGjYD6VV2kdsVkj1lNSXMhKKPajI6d6ZQUUUUEBRRRSuA9OlOpqdKdkUiWFFF&#10;FIRG33qSlYHNJVlj06U7aKanSnVLJY3PJFIjFZBR/EaZJkPkdKcdykro6fRbryZ4mz3Fey+G7hTJ&#10;BID1xXg+lyZYZPSvVPB2o+YiLu5WuyDPFrx5Znd/ETTTd6ZvUZytfOt3p5h1BwQRzX1XLbHVfDhK&#10;oZCq9ua+f/EWn/ZtVcMhT5u9KS1JpTcOZnPNBsjxz0qg5KseK6e6tf3Y47VhXUGxyDxUG2Hqe0ZW&#10;U5zS0AYoqHudEtGSJ0prU5OlMYikSKp+UiqdzHVpSM4onUbDTtoaR0ZksMH3py0SKd3ApF4xmueR&#10;2dDofCetTaJq0NwhxtYZxX6E/s9fEddU02AO+WCgda/N2BiZOCAK97+AXxFfRb9YJJdqZxkmrdnF&#10;HFUi1NSPu/4s+Ko4fDUxVwPlPf2r8y/itqZ1HX526jcen1r6T+MHxfF1phginVgVxhWr5J1q8OoX&#10;5cnO5utafDHQnmcq3kj2z9lTRBeeIY5mH3XFfph4WthFp8QA6KK+GP2P/DSyOJiuORzX3zo9sLe2&#10;UE8ACsJPQ6KL5ptlwqeD6UtvjcSelOZuKheQRQO2ecVy9Tte5wfxO12PSdOnk3AEKe9fmv8AHvx4&#10;+s6zPEGyAxHWvsT9ozxcbOxuF83b8p71+dHizUzqOszufmBY813RinE8+S56rRkNyc96TBoU89el&#10;S/LjIOae2h03cVYRaWk6Zpc0iOg+P71St92oo/vVL/CBSZlLcb2NMbrT+xpjEA9aQIY9NX7wpXZf&#10;WkX7wpmqJz1GKlDYWmJjvSyEDvWnQUo3GtetBkKeKo3N88maklYNzVWXHPGTWUpGtOMVuhikyZzU&#10;8S44xTLdS2cgirMabayXvamspKLsiW3UHrXpPwa1Y6d4ntwOhYV5zCMNXoXwe003nimDAJw4reLs&#10;efU1Z+knw3vzd6bA/PKivVYCXgXjtXmXwz0zydKgGD90V6nFFsiUe1ctTWbOyn8KG+XSbal20bag&#10;0GKuKWlPFJQA5aWkWloAKKKXaaAGkUAYpw96cFBoAZSN96pdgpjrzQBHRTtoo2igBtNZcnNSbRSN&#10;xQBHtqKQYapWcimH5sk9aaAgb+tIPumnsopmMA0wI2/pTKe39KZQDIm/pTKe39KZQSRN/SmFsDFP&#10;eoXJzjtTENZqhkOTmnvwaiOe9PlYuZETfeNMbrUjjDfWo2600rCbGSdqav3adJ2qPcRwOlWQI39K&#10;ZSuxyKjLnmgBrf0plKzGo2Y0CuNb+lMp55pjcZqo7ilsRtUbf0qRqjb+lWQRtUbf0qRqjb+lAEbV&#10;FJ1NStUbgHP0oArt/SoX+9VllFQvES2R0oE9j86LGX5+TW5FMAoJrlLSbmtRLk7cZrvufO1YO+hd&#10;v7sFDzzXN3MoZznnmrlzMWzzWawLGi50YePKiTdSqxzwaZTlqDZotiXPenDkZxzUcUZJq7Fb5FFz&#10;CU1EigjYsMkkZrZtBsAAqioCGp0uAq8GrOeb5tjSmZEToKwL6YbuOlTXV+SMZrNcmXJzRcKdN9RV&#10;mAI5rUtJwAMmsXBBq3AxGMVNzaoro3Jo/OX5ayLuzZM5FbNhIDgGpry3WUcCkYwvE4C9tAAflFYc&#10;0OD0rudSswFPFc1dW4BOKxlE92jV7mMRim8c8VI42k/Woq4pXPSvcdRQvSiqAKKKKAFzRmkooAXN&#10;GaSigBVJyOalyahXtU1Nky3LFkT5o5ru9DJwPwrhLP8A1ld1oP3V/Cu6iePjtjurXOwdelZmqgh8&#10;jite1X92PoKzdXXmtjz6hmMAVPFYWpAbjW8fu/hWFqX3jQZQOV1AA9R0NZe4sxyc1q3/APWsnoxN&#10;cTPo6Hwnsv7KPxbl+EPxa024aVorK6kVJVBwpBOOa/X6/ubfVLS11G1ZXtr2NZFdeQuRmvwe8x1W&#10;Oc5WVGDRsOuRX6n/ALDHxzh+I/wybw3fy+ZqtkoVSxyQAK5mdSvc97LBshR070oJXvzSTxG0yD1B&#10;qulx5hIrA0LO73pdx9ah3UbqALJYt1ptM3UbqVkMkAHpRUe6jdTESh2HAJpVkYEYJqHdRupDuy99&#10;o3Dk0hmHrVTJoBOetMC6l2ARxU634HUc1n8D60wzAHrSNLmuLkdcCl+0isrzD60hkOOtAro1QFzk&#10;VKoHrXMjUXyQDwKlXUZB3NZ8o7m8I1HQ/rTtvGN361hf2g/rR/aD/wB6iwcxsbQCcMfzpyuw6SN+&#10;dYX9oSUf2hJRyj5mdCJmX/lo350ouZF+7KwP1rmv7Qk9aP7Qk9aOUOY6Ka8muBiWZpB6MariGIEk&#10;AZ9ayftMnrQbmTB5NOwcxqusRyCBiovKRclQF+lZAu3JIyakWdz3NFibonumHb9KiiPXPpQzbhmo&#10;y2ytDMeWOTRuNRbqN1AErNgGqsrZzzUrtwaqyNyaEDM+5J5rFuRuY5rZue9Y1x1NboxZiag3PFc/&#10;qS5HPNbd82W/Gsm/XcuapGEjnJRl3U9MdKwtPHkaw46IxxjtW/P981gakfsswlHBzW0TBm3dslop&#10;3EEnnmsSaQyPkdD2qRo59TIIJxWpY6IcAMORTLHaNpjphj93rir2pXyRRlMDgdKsXV0lhFsAwcYr&#10;m7om5kLZ4zzQOyPKvjr4IHijw8dSggX7RFkllHPFfPngr4nXXhrURBe7ngjO0o3Qdq+zpmS4We1I&#10;DQSKVwa+Vfi18KJbLUbm5tIsIxLYArQ51FbM9V8OeJ9P8Q2waymUsecM3NbciuYgCSWr400rWNR0&#10;K6LW9w8BRsFM4r1/wP8AHQyOltqg2gceZRcqVJxPdoRKqgFFHuKvQwjG58GsHRNf07xEga2u1c46&#10;Bq2EDo2FO4fWp5THmZsaXuLgEnGeldBvCgVzmlTfvBn1rbmYgDHT2pNG1OXcseYG4zUkMeDmqULn&#10;dz+tXEmCjGQKRpe5K+Ap5qDzgikZ5pstwScDnNUrh3VuhxQJjzJ85IPWkiJVpS55xxVSaU7QQaik&#10;3FfMLjP92gko67pUPirQ7ywuQCNjbQfWviDxP4cfw/rdxaTqVCyNtz6Z4r7tgkAGR1PWvnn9o3wk&#10;Fu01GCPCt1ZRVRDm5WeDxWBuZMn7oqU6bjPFadqhjhVSuN3fFWTZgjrV2MJYi2hgtYD0p8eng9q1&#10;2s+RmpPsoUZ70cpm8QzGfTBUZs61p4yvTpVdunNZuJcarZmNaH0qE2/PatVsHoKrFRk1MYnRGo+p&#10;T+z/AEoaHirm0Uwqcng1fKac5WS1J6ipfso9at26jBB60piOaOUXOU/si0jWW0E1c8vHU4pszfKA&#10;OaLBzmeYucYqSO074qzDAXPINXBDhelNImVSxmPa1XNvzWtKO3aqcg68VEioVCoY8VGVOamkY56U&#10;1VzUHYpkeOKlCZXpSCM9hVpYjtHaixEpFcJik8rrnpVrYO9SNECBjrVRiY85VS3L9qmGlkgHFX7O&#10;1LY4NafkgKBjp2quU5J4jldjmzphHWo2syOMGuhki9qpNGdx44qoo0hiG1qY5tD6Gj7Ka02hPYUM&#10;mF5FTJGntjM8jHahowBmrbjrVV3JJ44rKxtT94hZ8EDvXV+GfH1zo7LbXBM9q3BB5wK5TaJDwc1L&#10;5awY2jIPXNWjSaTVme/+GvFEtgEu9NuPOhOC1vnP6V20z6N48s9oiW2vcfMG4Oa+Y9B1O70edZ7V&#10;2AHJVjwa9O8O+LrfXZFPmCz1FfukHCk1vE8adJxbcTU1fQ7rw1IyTqZbfsWGTiuY1Tw3Za1E0kQ2&#10;Mf4TXqNl4jiuyLPXI98p+VJV+5+dZfiTwY9uftNmQ8bcjZ0xVmCqygzwDU9El06coEOM/eqpHEqj&#10;B617Bd6VFqUZgli2SgY3EVwWueF5tOdyEYoD94Consd8MQ5qzOZaPa3FIR61YMZGRTdntWNjo5iE&#10;DjpRt9ql2H04pdvtTsVzEO32pChJ6VPt9qUICOlIXMVtp9Kdt9qn2e1Jt9qA5iHb7UbfaptvtSbR&#10;QFyLb7UbfaptvtSbaAuRbfajb7VLto2fWgZFt9qcBx0p2B60lAhNopKdSgAigBlIV3VLtpNtBSI9&#10;tG2pdtG2gq5FtpdpqTbSbaCWxlSp90Um2nr0oJDaKNooooJkG0UbRRRQQG0UADA4ooBGBQVENoqF&#10;+tTZFQv1oLGNUdSNUdSzRCbRRtFLRSKCnL0ptKCMU0A6iiiqAKKTNGRQAtFFFACgDFLtFC9KKDN7&#10;hRRRQSFLTlGRTttADFpaUjFJQAUUZpMigBd+OKaTmmOx3EUKfWgqwEYpVpSM0mCM0FXurFu1u5Lc&#10;gocYrtfDnjY5WG5bKZxzXAFWA3Z/ClVyASMg0jCdBVD2HUtDsfEEHmW5Xew7V5vr/hO60yRjsO3P&#10;BAqfw/4ouNLZSWJUHoa9CttatPE1uI5SgcjHNacqaOKPPQkeKNCInIYEGo3ALZFeh+KfBLQs8kCF&#10;0POVFcHcWUlrKVZGUg9MVi6dz1KVaNREGT6UZ9qGBBORg0mMdBS5bKx02Qq+tOOO1NVcU8D1rKSI&#10;GNSUrYzxSVrHYY9OlOpqdKdSZLCjaKKKQgoozRkUADdKjbrTmbrimHNV0KRbsX2NXdeELsRTDJ61&#10;57CxDCuo0acxSoQe9aU9zgxUdLn1j8ItQtr61ls5SCWU4zXl3xp8LfYb6WeMYAYkYq98OdZOnX0M&#10;gf72Aea6L4zQG+0kSoMhlzuFdJxQ1jY8EtJDNFgnJHFZmqWpLE4pLO4NtdGN2xg1q3MfnRg4yMdR&#10;SMOV0Z3OX8or1oxwa0bmDaelUpFwaDvjU5iFqjqRgaiPSsWboRT8wqZ2DJiq/rUi5Y4p9C3sVpI+&#10;vFVWGDWpJHhTjms6ZcMayka05XFhYBq1ND1Z9MuS4JrGQ7Wp7S7W4FYvc0lHmOh1jxPLqUhDE4+t&#10;ZVv+8uY1/vMKrDHB71qeHrY3msWyYPLDj8a2RlyqKPv39kjQjDo0T4+8Aa+uYFKwAdwK8J/Zt0Ya&#10;f4atSUIyo6/Svf4Yw0ZB7Csaj6HRh48qSIkYsoFZXiS6+w6bK+eimthoxGvB6eleZfFrxQNM0a4y&#10;4XCnqawgrs3rSsj45/ab8YiZpoS/JJHWvkSeTzJ2b3r0342+KG1fWpQH3AMe9eXHHB7102POpx1c&#10;u5HyJG96kSouSx4qaNc1Z1Teg6Smx/eFOkpsYO6qWxktiytOpF6UtUzKQjdKryVYbpVeSs2OJBVi&#10;JahVcnvVmNSAM0GktiRabN0NPqOYjH4U+hnDcqOcbqgBzT5s5NMj+8KykdnQswjCmpF+lNiHHFPX&#10;PHrURXvGF9SWP71e/wD7N/hwahrUM+OjCvBbSEzTJGBksQMV9tfsveDBDbQzsmCcHmuq9kclT3nY&#10;+s/BlgbayjGOAors8gKAazNFtxHbIBjgCtNhzxXDP4md9NWikPA46UU7Hyj1ptSaDHAptOfrSbTQ&#10;AlFFFAD46dTY6dQA1lyaVRjNOGO9I3GMUAFMf71O3GkwG5NADKKk2ClEYPrQBFTW/pUrIB0zUZAN&#10;AEDf0pB901I6imhRzTQELf0plTMopjKKYFdv6UypmUVE4AyBQDIW/pTKe39KZQSRPUD/AHqneoH+&#10;9VR3JkRydqibrUsnaom61oZjJO1RN1qWTtUTdaAGSdqibrUsnaoGJBNACSdqibrTnc03OeaAYxv6&#10;1G33qkb+tRt96gkSmN/SlZiOlMLE5qo7iY1qjb+lOZjTMkg1ZIxqjb+lSNUbf0oAjao2/pUjVG39&#10;KAI2qCSRlbgcVO1QyMQ2KBM/MqOQhuCRVpJm2/eNZqPzVqNuK6bnDKFyd5Se9MXJNJsPrViGAtii&#10;5k7RRFHC2eTxVmOHjkc1OEHpS5xV3Od1Lj4IxxxVndt6GqqS7aZLcEZoMHFyZakcKCc1RlutuQDx&#10;Vd7wtkZquzl2zU8x1wolgSFzyTz61Yj+UCqqdRVqMHilcqVog6+gohbaRmpCoqvM2wgDpVGEfe0N&#10;q0uBkAcVt2+HXmuUtGKkEmugtLnaAKo56nulTV4MkgdK5q8tMZOK7G8w55FYmpRhR0okjenUszi7&#10;mHb2qiy4PSt29hAXNY8qcmuGUT6LDvnRBRRRWZuFFFFABRRRQIdtFG0UtFAhq9alqJetS1QS3LFt&#10;w649a7vw/wAqua4S3+8PrXd+HfurXbS2PIx2x3tmfkH0FUdVAJ5FXrP7g+gqjqlbHnVDJm+VDisK&#10;/wCWOfSt2b7lYV795voaDGJzGoAc1lADceK1dRrLDYbNcLPo8P8ACAfcjb/4entXpP7P/wAXrn4O&#10;fEnTNVidltJZFWZFPBUnBJrzRVLSs7jCNSMx81UIyv8AC3pWDOuO5+49lrNh4z0G01mwnWSyuolb&#10;epzhiMkVWSIwksTgJ0/2q+L/APgn9+0FEom+H+vXJdD/AMerO3OfQV9q38bQyiJ+FU5B9R2rnNRm&#10;8nmgMc9ai3UbqBFrefWjefWod1Lv+lAB9pINKL4AjIqMujZ9aYYlbkUAW/tKt2FSBg1Z6oR9KmST&#10;AxQBZ3Gjeai3UFuD1oAcXJ6mk3e9RF+TR5lBNybef71G8/3qh8yjzKAIZgVfI4HWn78qMdaSQbkz&#10;VaOXLEZ6VVguWfMPrR5h9aj3e9G73osFyTeaN5qPd70bveiwXJNxoDHNR7vejd70WDmLG8/3qN5/&#10;vVFupdxosFyTIHQ0ByO9R7jRuNFgLIb3pDg9ajDcDpRuqSiTig4welR7qC3B6UALnOc81VnbBOKl&#10;Ddaq3Dcn6UIGVp2GDWVcFQTxVyeTg1lXMmWPNbowZkakAQSBisKUF8jOfaty+P7hmPauWW+AnYfU&#10;VSMWZt0D5px0zWNrkYdBx05rfuE3MTmsy7h85WXvgitomDNLwtAl1ahlxlRWzcXcUMZQIA4GNwrj&#10;PCupvptw0Dngk9a6Oc+ZLuPemaFC5cy5L/N9aoSsFzjgelaU0JwfSs+aE8n0oApyYaMMV8s56jvX&#10;K/Eixe+0V/s8e9gpLMBk4rpJ9QjVSkuFxVd9bsljMRCyKwwQfStTn5z4Z8XRwnUZAsZVwxBwO9Y0&#10;dncyMBFayS56YU19k614R8KXV+JHtIULHccjvUkOm+GNHI8uK1wBnnHFKxSqWPlbw7a+LbGUfYrS&#10;5hyeMKQK9i8LwfEGWNDs44z5nWu9uviL4f0wH7GsczjjAAOK5nUfjHeysRbIkK9BxirUTF14s9C8&#10;OnV7WAC/gVXx29a6C3+0M2SzH6mvCP8AhbmrRXPlGTz8jHHbNPi8f6vYsXN0ZATnbnpUS0M3UUtj&#10;38tcpjABFTqssmMoeRzXjekfFvVZNoWza4OeMLnNeleFfGOu6y6CfSjCh/iK44rM6KepstbSEjCv&#10;n2qKa0udvOfpXZWtoZYQzqVJHIA6VMuloqkuVx707G8zzG4E8bcocUhkJxkEGu9vorNCRhSaxZLW&#10;2kzgKKLGZzqMQDziuT+J+kjXfDckQAJjBNdxeaWSSUcY9BXLa8ZorOdGjbDKRkitqa3MKquj5Wlt&#10;ykjREcxkjFATArT1uDy9anRBncx4FUnjIyMHPpWljx5Sd7FOVsECpOi+9QXKsrgYOc1KSNg57U7G&#10;jWiKlw4XNZ8jDNT3bEGqMhNZSO6nHQkVt1NKDJ4pkZJq4qZAwKSRvL3LFYIM1JIh2jip/LPpSOOM&#10;VVjPnKqrjpUrUqqM04rk0h8xHPygqERk1YmHy0tvESQSDRYfNpcfbRlMcVJIQB71MI9oqpMwGaGR&#10;8RXlbk1UkapJZBk9KrMwJJrCR1QiMcZoXPHFOxnn+VSqtKK1N3ohFXpVkDKjApiKfTmrCrx0rWxh&#10;KRB5ZJq3BbF8YFOSIHnFamnW4YjIqoo5qlSyFtITEBkU+THOKu3Eaxrwaz5GHOTVWPPfvMic8mqj&#10;LuJqdjk8YNNjXJ5FOKN4+6rkDJt571Vmbir1xhRWXcNjPNKSOmnqyuzdSart0NOaTmgDLAetc0lY&#10;9OPuiW0OHzipHUvIParscO2PJ4qswAckEZoRl7RyZaLCK3A74qrbzyxS71JEgOVIpWdpBgVZht8K&#10;AevrW8SXJRWp2/hXxt5oW01I7h0Vj2r0jS9fn0RlLv8Aa7B+g67RXgwtxHjcfn7MO1dF4b8XTaUw&#10;gnPnWx4YNzgVVziklLVHt+oaLba9bfa9MKsxG5lHUVyV3aht1tcphxwQRV3Qb94cX2lXCmI8tDnn&#10;8q6sR6f40tWMTLbX6j5kbgk0yfhV0eF+J/CptSXij2qe4FchIvlMVNe86nZtbo9lfQ7T91WYda89&#10;8TeDBbqZogSG5AFTYuM+5wpSm7RVuWEwZVgQfQ1X281EtjdO4zaKWlOO/FGPes9RiUm0U7bRj3oC&#10;43aKaU6+lSbTTtoABJoHcjUbaQtz2pzMo71CSc8UFx3JN30qNpe1Jk+lMwd3vQWBOacoJApRFmpA&#10;mBQBHtp6gYp22koANopCcHoKWigTG59qM+1O2ijaKCbjc+1O2ijaKF6UDQbRRRRQUFFFGRQTIKKM&#10;ijIoJCmE0/IqFj83WgqI7cKYetGaSgoKb2FOpvYVMikRtTd1OYHim7frUmobqctN205aaActOpFB&#10;54pasQ0gk0bakA46UbfagQ1V4/wp22novHSnbaBXGKuKNopSME0UECbRRtFLRQIegGKdtFNXgc07&#10;IHegA4FRsRQ7fN1qMk9aBgeaKAc0UAIV3UbacBmjbQO4KOOaXaKB6UE4pgGOMUClANLtoK57ApwM&#10;96sWOpS2UoZSRioCMLnvTkVWQ56+9Y+01sZStLdHonh/xxHPCkFyevHNbOpeCbTXrfz7Zh5hGeK8&#10;gU+WwKnBHeuo8N+NLrSXC7yUHYmtoyvucc6TjrApa74GvtNlbdGxA7gVzEltJFJtcMCPWvedO8Y2&#10;OvwrFcBN7cbjWb4l+HcF5CZ7UqxYZwtU1cqninHSR4sylW9qCxPBrZ1XQpdNlZJEYFfUVjOpUnAr&#10;Bo9CE1PYjPFFLyeRSYJ6UaGw9OlOpq8DmnZFIkKKNwHek3D1oEMb71JStyaSqLF7Gm8807saSh7F&#10;R3Fjb94Aa6PTiPkPeucRCWzW1o82WIPH1q6b1OTExvHQ9L8OaiYhER/CRXpmu6uuqeGPLzkha8T0&#10;O7McwQnA9a9C0+4+0WLoXGMdzXSeC6ji7HjutL9n1Jz2DVsaTfrNEEJGRVLxfbeRfSY9TzWHp981&#10;vICTgZqdj0OT21O51l7YhlyOawbiExsRW9Y3y3cWC2c1FqFltQsFzTexyQk6cuVnOOO1QNVqaNlY&#10;5BFVnGM5rFnp09RlSr2qNalTpT6FSHlcqazriMhia1EAA5NQXUYxkVkwpyszKIwelIe/FSsvambT&#10;6Vl1O6LJIVyc+ldh8NbFtQ8U2igZw4/nXI2/Ug9K9d/Z700Xni6AkbgGH860RhJ6n6TfB2wNp4cs&#10;0I6Kv8q9QTjiuP8Ah/brBpcCAYwo4rsej81xVJe80ddMq3UnlROQeAK+Vf2lvFy2unzxhxnBHWvp&#10;jxLffZLGY5A+U1+ev7T3i5pr+aIPkEkcGtqSObFS6HzB4nvjfapK5PG41kL0qzeMJJSwOSTUG010&#10;Pc1pxtBCp39amXgCokGKlXtSIkNl+9ToabKOQafECOtUiehMtLSLS9OtUzJiN0qs33jVhmGDzVdm&#10;+Y81k9yogvWrC/dquvWrCg7KGXPYUNhTUErdalZto5qrKwPeqWxENyCY5NNj+8KVznNInWs5HX0L&#10;tuOtWDFkZqpDIFYDPFXA/wAwAOc1cDkne50XgLR31fxBbxqpIDDP51+kPwR8K/2ZpVtlcHaD0r4+&#10;/Zt8GjUtV8+SI8MCCR1r9DvA+ji3t4UC4VVFKpojnp+9UOtsYRHEAKs7aWOIRsQDkCn1x3ues1Zj&#10;Npo2mnjB6YooJI9tG2pKKAIWWm7anYU3aKBjI160/aacqjmloAZtNJtqSlCg0CIttJjFT7BTHXmg&#10;COnLRtFHTgUANb+tRt1qQ81GwwaAI2/rTB3+tSlQ3WmFQM4oAjb+tRt96pGFRkd6oCNv61BJ1NTs&#10;KiZc80Ayu39KZUrKMmo3AGQKCSF6gf71TvUD/eqo7kyI5O1RN1qWTtUTda0Mxknaom61LJ2qJutA&#10;DJO1QN1NTydqgbqaAIW/pSL0pW/pQo3LmgTGN/Wo2+9UjCmEZquVk3Im/rTKewplCVhETf0pB900&#10;rf0pB901VxDGqNv6VI1Rt/SgCNqjb+lSNUbf0pgRtUEn3qnaoJFYycDjFAmfmHHC2eTVqOM8VP5Y&#10;XtR0rrujglU5iVEHGRUyEAcVWMu3oaabjb3paHO4uRbZ8Dk1BJcbe9VJLvg81VaUk9eKk0jR7l5r&#10;o44NRNcE9TVTce1OUE4oN1TSLA5zUygDHHWoV6VMooIaJlABHFW0IA7VVHHWlEhHeg55K5ZZuMA1&#10;A67jzzTg2QDmngZrQmPukcBYEcmtW3kIxkmqEa4PSrUbECmc9TU10mEi89apX0O/OOlMtHOetWpm&#10;GDxVRMo3ucvqEQEZ4Fc7cR/Ma6zUYwVPFc7cR8nisKh7mHnoZhAzUZJzUrfeNQt1rhPUQp+6KXaK&#10;b2FOpmiF49KOPSo91G6gCXcKNwqLdRuoCxIvWpahXtU1V1M5bk9v98V2+gsRt5riLf74rttB6LXb&#10;RPIx2x32nElOT2qpq5wTirWm/cP0FVdY6/hWx5TMhiSh5rIvgMnitf8AhNZF91NJ7Ga3Ry+oYweP&#10;WsYkhjWzqH3TWMfvVxM+kw/wi5LDGc47UgJ9eaX+KkHesGdS3NHQdcufC2q2ms2MrQXdm4dWQ4LY&#10;OcV+r37OHxzsvj18PracyqviC0QI1vn5nwMZxX5JllxHxl16r613fwX+MGq/Br4gWmvafIy24YCW&#10;3B+UqTzxWVrFLU/XUyfZ5HVyd3Qg9jSIxe3YE7Tng1k+CPHmkfF7wnDrekOHLIrSbTnDEc1feZVg&#10;COdrDinY0jJItiQgAZo8z3qqJDgUvmGkSWMgUocZHNVvMNAkORSAvBhgUbhVUS8DmjzaYi1v96Nw&#10;9aq+bR5tAFrcKNwqr5tHm0DLW4UBhkVV82jzaALcjDGO1VGABJUYNOMhPemnmkITcaNxqIscmjca&#10;YyXcaNxqLcaNxoAsbhRuqPd70bvegRL5h9aPMPrUW73o3e9GoaEvm0ebUG00c0hlrzPegSc9aq+Y&#10;aBIcigC8GGBRuFVRLwOaDLweaYiYuMdaoXTEscGphITkdqhmG40hmfcZA61QbBJJwa07xQAeKyJW&#10;Kk0xGHqkMsjkKxCegrlZ7F4rvdzjNdrdybIdxrKmiWaPeBzWyOaRhXpAIAGOKzp4yVyDjNal9EVb&#10;mqMzBUOfStonOzmNT0+SC6WdJTxycVvWOtC6tljAy6jBNU7mJZIGGcmsS1v20idmYZUcnPpTE5nR&#10;3N+UyIgzn3rLmvb05JCoMVy3iT4uw25KW9thhxnHeuD1rx9qWpAlZjEp6gHFBg5nZeINaSPJMqsR&#10;2BrhNV+JcWl5Hklz0BArnL2+u7ljtLknrnvWLqFvcMMyAc+tdFzmlUcibVfHdzq8pLbo8ngr6VDF&#10;LNcLkPJJng5JqKx0qZiDFF559AM12Gi+FtavcCLT2UHvtouc8ozkzmP7MjC/Inlk9SafZ6XDI+JZ&#10;N3tXseh/A+/1PBvHESnkiu+0X4IaHpgBnBncc9M81n7Q7PYnznYeFb69vEjs7IkMwBfb2r3Pw38B&#10;dNhije9YuzKGZW7GvTdN8O2GmgNBbqpUYGRWhuQggp+VTKXMdFKitbmBofgLRtHOILZDjuRXQKsV&#10;vGTGqhB2AqB5Utz8uRms261NbUsHbESjcWJ4qTR/u9i9c6oscZJcRIBnLHFec+Lvib5COtlJv25B&#10;2mvJfjd8bHe4fTNKmAKnazIa8x8N+Op7O4WO7cyhjySc1pA56laWh6ZrnxP1qSQ+UzKc1nW/xI1i&#10;N1Lzs3qM0lzbR6taie2KksM4WuduLF7YnOSR2rY5/byPV9B+KnCC4G4kgZNeg2txZeJrcxlly618&#10;wRXTqwUcEdq7Hwz4qudMkRg5496DSFZu6ZV+K3w4uNCv3u7VCwY5yorzSSGQDeThh1Br650y7tPG&#10;ellLgqzlSvzetfOvxJ8C3PhjWGwGEDsSrdiM0jkqUbvmPP7ovnc3WoS3y1Y1AlJdh6AdapFxggGp&#10;YRV9CtdMMmqDHmrVy3NVRyag9CGxJFHmtCKMgA4qG2jzjArTjjxgY7VcTnqS1K7Lx05qrJxV+UAd&#10;6qXK+nP0qmTFkKru6VIq44pLbbk5qd1C/WguTK7R7iMVbiiwBxRDGH6VMfl4IxRoRzEUigA5NZVy&#10;3UVozyHBrJmYlu+amRrT1ZUcZJqMLg4xU+3PakVD71J3piKvQVYWPpTUjPpVtI+BUtXMpSGKnqKn&#10;VeBTlTvip448niqijklIWCEt2rctbcqgJFU7O3LYwMmtd/3cY9cVulY4Kj5jPvsY61hyyfMRmtK/&#10;n5OTWLJJlj6VEjfDx0LURzmrUa8E1TtmrQiX5DULcKm5m3bYasi5b3rTvmw5FY8zFiamR6FCOlyu&#10;RzVqBCzCoUU5rQsIiXGRUI66kvdLFx8tuB7VmBMmtS++VcCsvJz0PFaGdF6Fy2jFW1Wqls/zAVdQ&#10;Z6ikc9V6jZAetQjOSKtSAYqNcZ6496DOPYu6Nrd7okwkhY4zyM16XoHii31lFlgIttRXnrjca8ka&#10;VwSARinxXcttIk8TFJVOQVPWgtxufTWlaxYeJ7f+ztXAi1HGEkPGTWBr2hT6LI1vdoXib7kmOMVw&#10;PhfxnBqRWO8byr1fuTZxzXr3hvxJDr1sdK1nazMNsVw3T25pmbi0ePeKvCAEZlQ5zyGHavO7iJ7O&#10;Uo+Tg9a+j/EHhl/DMxhu8z2kx+SReQAa828YeDkWNp7dd6NzlaDWE/Z7nm4VZhk03bgnHarMlm9s&#10;SCCp7ZqIqFzn71Brzcwqx5FIY0HUjNRNcFCcVDvL8+tSyuW2paMiLxmoJJNzYHSm+WTR5ePeoHoI&#10;Yy/0pwXaMVIoApp60CuJtFNp1NoGhy9qdtFNXtT6BMTaKNopaTIoEG0Um76UuRUbdaBj930pKbTl&#10;6UBYKF6UUL0oHEKKKMigsKjbrUmRUbdaAEooooAKZT6ZQAUUUUAFNztzTqOPaguI3PtTW61JxUZB&#10;zQa3Ep6gZplPQGglj160u0Ui9adQZMTaKNopaKBD0AxTtopqdKdQAbRRtFFGaADaKNooyKTcvqKA&#10;GsQDURNOcgseeKiY0FJDwc0U1OlOoE9wooooEOWlpFpaACk2ilooAenSnbRTU6U7IoANoooyKMig&#10;CNvvUlK3LcUlAEtvczWrB4yQK7vwr8QngKQ3DZQcc15/vZB049KXcMbgCDVXInTjUR7fqGl2Hiy2&#10;MsRXew7V5X4m8I3GkztlDs+lJ4d8XXGjzqA52A9M16db6lZ+LbQLI0YcjvTucfvYd6HhrwmNiuMf&#10;WmmI5yG5r07XPhrIWeaAF16/LXBapoU9jKUYMpFZOnrc9CnXjJJma2e/Wk2mneUY+Dkn3oB+lK/K&#10;dLlfYY/3qbTpPvZptBS2CiiigoKKKKBdSSJhjFW7Nts3XFUVYhqmhcq9SzGpHc7HT5R5iE13mkSg&#10;2/1FeYWdxhAQea7jQrstAoByfSuqnseDUg4yuYfjiE+aWxxXBzPg9K9P8XQebb78c45rzO8jAkIH&#10;rSqbHpYWV9DS0e88kgE4rtbaVbyEDI5rzcSeURg1vaTrBiwC2MU4VNLMzxOH5m5I2tR0luSoyK5u&#10;7tHjYgg8V3Wn6hFdw4Zlyamm0KC7yQykn0qrXOKnVlSep5uqFScA08EjnFdw/hNM1E3hQdulS6ep&#10;u8VBvU4wMSwyKldcr0rpZfDexwAOvpUFxoZRSdp/KjkF9ZgchOu3tULSe1bV9p5i42nNY8kRWTB4&#10;+tYNanp0akZK4sfzdK9z/ZmXb4njz/eH868OQBSAK9z/AGa1x4jjOONw/nU8uoSvfQ/S/wAEsDZx&#10;H/ZFdgBuY+lcT4EYtZRD0UV2czeVAz5xxXDUj79ztpvqecfF/WhpOjzsDxtPf2r8xfjZ4lOra7Pg&#10;5G4/zr7c/ae8bDT9JniEoyVIxmvzk8TakdQv5pSc7nNd/wBg4qi9pWTMzaMZ9aNooVsoBkcUVmtj&#10;d7ir1qRulMXrT26UzFgOlPpi0+tFsSx4AzSv0oXrQ5GOtUIqyfeNRr1qSXqajAORxWcjZbE8Yz2q&#10;cfKtRQ+9SSYApmUivdVScnmrcx96qN3rKR0w2QxeafTI6fQWxyMRkDrU9nId4J6A81WRtsnI4p8U&#10;oZXGMGnGVmEo3R9h/sy+I7KFoUd1DDHevurwjrULQhkIZSo6V+PHg3xrd+F7yOWKRgqnJANfYvwS&#10;/aUW4SO3u5VU8D5j1raXvo47Omz7uhuEmQsnGetSxMOQelcL4S8bQazZxvEykMOoPWu0jYSqGDcG&#10;vOnT5ZWO6nU5oolKBSSO9KQMUgUgAnoelLuqdjQFpaRaWrGgooopjCiiigAooooJewUx/vU+kKgn&#10;JoMyOkb71S7BSNGOvNAENMf71SsoFN2BuTQBFTW/pUrIB0zUZANAEDf0plTOoqMqOaAIG/pUbVO6&#10;ioZBg4poGQN941FJ1NSt940xlzzTJK71A/3qssoyaikQbjVR3JkV5O1RN1qd1FQsMGtDMjk7VE3W&#10;pZO1QMSCaAEk7VA3U1I7moic5NAETf0pU+4aRv6U3cQOKqO5MthG/pTKVnNRs5FWQNb+lMpWc0mc&#10;g0mBE39KQfdNK39KbntUgNao2/pUpGaY/GfpTQELVG39Kkak2hgc1QEDVDIWDcDirLIKYeOMUCZ+&#10;ZxcCo3nUdhVF7wnoahaUsc5rS5xqi+pae44qBpSe5qEEnFPWMnrT5jeNOw0MT609QT3oValVelWN&#10;6AsfTAqVUNNVualDfKTQZOQbhThJjvVUyHJo8ygGi553FKJOetVEJJxU6ITigylE0IRuwK0IYQwG&#10;RVO0UErW3awgrWh5tSVjPki29BimLkcZNaFzCBVJl2mkYqXMS27YPB5qyx4OaowNyRVosa1iD0Zn&#10;3KllOa5+9jwxwMCupuI/kJrAvYxk1z1T0MPLoc9cLjJAxVQ5rQuV+9VJhg1wnvxGZNG4+tJRTNgo&#10;oooEFFFFAD1J9alBOKiX+lSL0pkSLVv98V2WiMQF59K423/1grsNF+6Pwruonj474T0OxYbBjjiq&#10;uqfMTk0unSEqOe1JqHINbHlMyT92si+6mtc/drIvuppPYyW6OX1D7prGP3q2dQ+6axj96uJn0uH+&#10;EX+KkWl/ipFrBnUtxdo3bu/rSEkkk9O9Kc9qP1x29arlBntX7M/7ROo/AvxXBJNNJP4euGCyWrHK&#10;Lk8nFfpvp+rWHjnQbfxJocqXVlcKHeNTkoSM1+MSoWO51zEeBH6V9P8A7HP7Q+ofDbxEui307XGk&#10;XDBBE5yFB4pWM5y6n3z9ufy8omccY9KcJ1MQcsQx/hFW7uwivrManpbiW1kHmHbzjPNYy3RCmQRl&#10;gODWJuaPnH1o84+tUPPJ5pROcigDS833pfM96qCQ4FL5hpDLXme9Ak561V8w0CQ5FAF4MMCjcKqi&#10;Xgc0ebTEXNwo3Cq3mGl8w0hljB9acM5GTVfz/ejz/emIkusbht4qBnIUc81Kp81SapyP85GaQybz&#10;Pel8z3qp5tHm0xF7zPegSc9aqeYaUSHIpDLwYYFG4VVEvA5o82mIteZ70eZ71V82jzaLhYtbhSbh&#10;VbzaPNoAn3Gk3H1qLdS7jSGS7sdMUhbPWo9xo3GmIWXDKcgGsa8jGTxxWqWzxWfdqCTQBkXCoykE&#10;Aj0rLmXaCAMD0FaMjZyKpyrmtkcrMK+QsDmsmVDznkV0M0QYGsa7i2k1ujBmSdpzgYNY+o2glJJU&#10;Ed63HhK5NVZEDE5FBDgcHe+EtO1WYBiIjnmm3XwlsnhBjn3HtzXVX2lxOSwBU+1UfMnteEy4FBi4&#10;HJv8I5ZAQsxX6VY034IiVgbifzADkhq6+HVHEgV2xmuitCkkYYy4Jqrm0acUZWh/DfTLBlKQRgj2&#10;rs7TSorNMRRqPoKpWwjiYEP+ta8F0MYBzRc6FyB5BHsPpSquw8YzTzMGyOKZycn0rLlZpZEnQEn0&#10;qrJdIsZIPIptxcYUjPPSsYsfMIByM800rGNS+lh7X5llIrxn9oD4mp4Z0R7W3kAupAQQDzXqOtXq&#10;aVay3LMAiKW3HgcV8R/FLxBL428TS3Ic+UrFAufQ1RCt1ONt9Ya51B57klt5JJJ7mtUK0vzxngci&#10;skaOftXlHp13Vr21rLbrgEso71pAyxDho0dj4O8TS2brE7EDIBzXomoWiT24uYRvG3JxXicAcPuV&#10;8H0r0vwV4zhtLQ214QwIxlq1OC6Ip40kYui4cdRUtrkD3qW61CxuLtvKlQA9BmiEANxyPUUD0Z13&#10;hHX5dMlTk43DNekeO/D8Hjjwe8sQDTxLuXHXOK8gsJASAuC3oK9d8A6wPKS3l+7jayt3zQdF7qx8&#10;i65ayW2oSW0oKyKSCDWI2VYj0Ne1/tD+BzoesnU4E2wXHO4DgV4jKQBkEH3qGTGJHKc0iJz0pVOT&#10;z096srH6DikavRE9qMY4rRz8vSqEPGK0FII4xmnE82o9SncVCeVNT3Cn0qIA7enNUaR2II0Jerfk&#10;lgAaZAg8zkVckxGoIpjnIiij8sg1NOPMAIqFZNxxVyJcockUaGd2Zc644rLl+8a2LsAMeax5jlj6&#10;CpZ10SFetSqvNRKDuFWo8YHrUnTJ2QqLUqrSxjvUqLz3oWpyykPjTirNpFubHeo41J4ArS0+EGQZ&#10;GK2ijknItWcJh5PSn3MgKn1q5cxiOIEY6VkTS7geea0Zzx1vcyb85zWNI3zcmta9PWsWX75rCR6t&#10;BaF+zbkVsRMPL59KwrNq2I2PlmpiZVV7xjak21zWZyxq7qTfvDVSIbmGKUj0aatEkSInBxWnZR47&#10;VDBESBxWhaoF61nHcwqTvoU9QGFqjGoYH1rQ1PoapWq7s9K0NaPwhbrh6048YFUlUK55AqRZ8HGa&#10;RnL3mTy4554qo7YJFLLMW6VE2cZxTGkIXo3llwKjJP41NBGGHNBdiKJikuQeQc16j4C8XW+oMmm3&#10;p2P0jkJ6HtXmXlgMecCl+1C2kDxkiReQy0ga5j6x0TXLeAHRNfAuI5hiCc84z05rA8S+GJfDMzxT&#10;Ey2E3MbjkAGvOPBHjc62iWOouN68RyMeQe1e0+F9cttTtzoOtkSeYMQTt29OaZhUjbQ8P8ZeE28k&#10;y2w3KeQw7V5nOssEhSQHcODmvpLxL4Vu/CeptbXP72xkOUk6gA15t418ILDmeGMtu5BUdaRVOVtG&#10;eZ43CnKuB0qZ4WhYqwKsOqmkAGOtJnTzXGUq9KdgetJUEhSbRS0ZoATaKNooyKWgAoopMigBaZTs&#10;im5FABTadkU2gpBSr0pKVaAYtC9KKARgc0BEKjbrUmRUbdaCxKKKTIoAWikyKWgAplPplABRRRQA&#10;UUUUDDaKNooqRVBGcUBcj2inAcU/Z7UmCO1ACUUUUCJFAxS7RSL0paACiijNAATio2ah2+brUZNA&#10;x240wikyfenDmgew0Kf/ANdG2n49DRtoC4L93FLtFAGKWgQm0UbRS0UCCiiigB6dKdtFNQjFOyKA&#10;I2+9SUrfepKACiiigB6dKdtFNQjFOyKAG8c008UMxBPekqBCEIDkjmrmn6pNYyBoyRj3qrsUjJ60&#10;+NRt4pXFK0lqel+GPiNJFiK6OU6c10tzZaP4ojLx7fNYdvWvD/MKnFa2leI5dJlQox/OtlLSzOOV&#10;FrWJteKfAcunu7xIWTqCBXCTWjwuQQQR617bo3jS11q0FtcBS5GMmuc8YeEk5ngAw3Py0/Z8xVPE&#10;OGkjy1sg4PWkqzeWr28zKQTiq1ZNW0PXjJSV0FFHI60UixexpKMjBpMiglbjgcUofBNREjNJuoLl&#10;E19Pk59q7bwtcAMcnmvP7GTEmCcV13hyfZOMnANb09jxsVG12dfq9uLiyc98V5XqkBguW+terXMm&#10;bYjrkV5t4jjK3Dcd6KmxlhJe9YxGXfzT0fy6j3Y4pjEms1HS57T1NS11ZrcAA/rW1aeKni/i/WuS&#10;UZHNOyR0o53E5Z4aEtbHcf8ACaMcc0n/AAmh9a4pORzS4/zmrVRsw+qUzsW8WtI4ORxVuHxKtwNr&#10;GuE3UscrRnIYin7QX1Sn2O2uVS6+YGuY1aAI5xii31Z4gVZs1XvrwTtwcmlo9SqNBwnpsQL0+le0&#10;fs96otnrsQYgfMK8Vjbt0rt/h7qJ0zV4HDbRuHNGhvVl7PU/VT4d6kJ7CIocgqK67X9SNrpEkhOM&#10;KTXgvwT8YibT4R5iudo6Guk+LHxATTdCmXzVUlTxn2rCUdbmsKilT5j5E/ak8aG8vpoA5PJHBr5X&#10;kIkYknqa774teJ31zX5yX3Dca89zucDoKuXwE4ePNqxCAGIBqRelRtGUc96kXpWMPhNpki9KGpV6&#10;UjVbMGPjp+0UyKpKpbEPcXsahfpUuQAc1E54qhx3IJPvCpY6hf7wqaOoe5t0J6ZJ3p/XpTJO9SYl&#10;Ob71R1JN96mVDOqOwxutFOx6/rRgHpigY0DJJo24FSKvXikIPPFacnu3KUugwsNpHetHTNYudLmj&#10;kiYqVIPBqgse7tz6VIqsSBjH1qIy1FKKsfbH7NPxmnvlSyupeRgDmvuLw5qS31vEAwIZQa/H34Y+&#10;KZvDWvQSB8KWGTnpzX6W/BXxl/bGlW0pkDZUc5qpR5tTjg3GfKe75B+UdqNvtUdnmRN56MKs7a45&#10;aHqy2IgtO2mn4xniiknoRHYZtNG00/ijimUMA9aWlOM9aTNABSNS0YB60xMZRTtopDxQRysSiinA&#10;AigViBv6Ui1I6imYxQIY39ajbrUj00KCCT1oAhb+tRt1qZlFQsMGgCNv61Xk+9Vh6hZQc5oQmVm+&#10;8aa1TNGOTUT9hVCIG+8aik6mpW+8ahkPzYqo7kyIm/pUD/eqdmqByM1oZkcnaoG6mpnOarueTQBG&#10;39KZT2aoWY5IHSgBrf0plK7HIqMMWUmqjuTLYRqjb+lOZjSDDLk9asgiagfdNPYCmewoAjb+lMp7&#10;EUypsAVHJ1NKzkUxmLAk0wGNQPumhqaWPOKYDW/pUbfepzOaaOetJiPywUGnqKFWpQtaCECgU7NJ&#10;RQIkyPSkLYxxUW4+tG/3oM+UkB96XzD6mot3vRvpmyiupIq561KqA9hQq1Mq7q0OSUhiJz0qzGp3&#10;DA4zSRxirUcYwMCgwlItwgLjAxWxZEkAE1kR9RWvZ/w10HnS3LE8QZTxWZNEVPIroRCGWsy9hCE8&#10;flQSZvHXoaXcfWkpCelBKHSklSKyLuMEnjpWu3IqhcR8nik7HTTlZnL3i4zgVkyZzjNb97F14rHl&#10;jGScVxNH0lGVyvRRRWDOphRRRQSFFFFAD17VKvaol7VKvap6k9SaMkOuK63RGJUZNcin31rrdD+6&#10;K7aWx5uNWh3mnEbR9KXUG4NRac3A+lLqDda6jwo/CZe4kHmsu/J3GtPsay7/AL/WgiHxHPagODWL&#10;gbjxW1ffdNYv8RriZ9Jh9hv8VItL/FSLWD3OpbjNx9aNx9aSitBkm5w2dxzV/Tr97C4juI3McqMG&#10;3KeeKz1cNQ2QRk8GkTbofph+x78bY/EGiJZXc/mIqhWjc9a+i/E/hF5LcapphzAeWiXpX5H/AAM+&#10;I0/gXxjb4lZbORgG54r9avgv8RINa0WAZ8+KRRwee1YVEXRkqfuyOUVmb5QMSd1btTw+zgDMv901&#10;6z4q+GVvrVi+o6SwS7UbvKXvXkrw3FvO8F7GYLlCRyMZrOLsXVi90P8AtB7nmjzz61WKnNL+VdXM&#10;jHmLXne9H2iqXNAzntSHzmj5/vR5/vVLNGTUiNFbjpUgnGKylc+tSq59aQFsycnmgS8jmqvmGk8w&#10;mgDQW4L/AHDgdxS8SDAHzY61mxyGDg9TU8dwYzkng0AKG2ZDdTQDs5OcU2VTJ8w6dagkm3jaOooA&#10;siXnrUiyA96zBNyalWY+tAF7zPejzPeqnmGl8w0yrlrzPejzPeqvmGjzDQFy15nvQJORzVXzDR5h&#10;oC5oCQYHNHmD1qj5x9aPOPrQFy95g9aPMHrVHzj60ecfWgLl13GOKqSfNnPpTvMJxzTTzQO5jzR4&#10;JwKoy5Ga17iPANY9zwxxWhkzOmJ5rNmG4kkZrRm71nzd6ZhIzJl4IxVCVcE4/OtOZetUZl5qzMqG&#10;It15pv2UdAo54q1uFG4DJ9OaBGbJawW6gSqu89DWjbQp9lBTn6VxviTVHuLvbEeFOOK6DwncvKoj&#10;kJ6d6CInQQqFiAI+atCLPkDBwax7i48q7CA8VpJMNoGaDdGpCygDODVe6vAhwDiqL3pUEA1UmnMh&#10;6mgotXFwD396p7igdh/FwKQksOtNfIZBgkHk0B0PLvjz4kbRPB0kQOHkGMZr5JjkJYse5zXtP7Sn&#10;iY3mtJpqNuReoHavF/L2cVpE8+ROGDEHHfmr9lZz6heLFbAmLjcRVWytzcyLGil3Y42r1r0Sy0OT&#10;wvpRleJg7LkFhWpjJ2MC90y00oAOQ0uORVa2uUkjI+zBfQ1BcT+bO8877iScLWVPrkkWdo49BRsR&#10;yuT0NqCLbMXCgd62tJ1krOEfgdOa4m314yNghifQVsW9wkkYfcFf0PWgUk6e6PUdMCRuJkI+auu0&#10;DUWtr1GPAyK898H3H2yPYz5Yds129mOCcYK9Kzkbw949A+I/htPHXgZ0UbnRC35CvijULNrC/ltH&#10;G0oxXn2NfcPgHUzdWb2kpGGBXa3vXzT8efB3/CPeM3ZE2xSEtuxwc1ETr5eVHmSRjoKu+XkDFRC3&#10;Kbi3HpVyFAyjvW0Tz6jK/C1Yt2x+NRXAwwA60JlcZ4q5GTV0XZBuFVGXa9XIR5gA61DdpsYntUmU&#10;d7FWM5uQM1bmj+WqFu2bkE9BWjcN8vBoNp6WKyqAeau7Sqgis1pSGA961pB+4Uj0oIqbGXdAkmsq&#10;ZSGrZkQtk4OKzpkxkVDOijKyKa8GpU60xlNPjFI7G9CzF2q0iZxVaLtV+JM44q4nFUZZtISccVoB&#10;PIIPSnWMHygkY+tS3e04AI4rU5BZJxLFg+lY83fBq1LII1PPNUnYEE5qWLqZt53rJn4Y1r3gJrKu&#10;O9YyPVovQS3k2kZrbhlBh/CudRtrCtS3lymM1ESq0dUyjqQ3SGoLZSrVaul3P0zTFjK4JGKs3Uvd&#10;saNuw21PFkEmqlsTVokKvBoOTaTKOoNuzVS3+TPNWrn5jVZ1KjgGl1OmL0sEnzNmlRe9IRlR60ob&#10;AHWmMnUADmiRhUIkPYGkbc2Rg0CJEZOhqKSYqTs6U+OzMnU4p3lLEcEg4oHoVtzv1qW3hDNz3pWY&#10;NwBzTkXkYpWC5MpaykDxkgjnIr1LwN4tj1aBLO5bbdp/qpCehrzBsCMEkE1HDevZSiSElWU5GO1M&#10;ylHmR9Z6VrUHiPTzomskC5UYhlbv6c1yGp6PPot5Jpl+uUk/1MxHAH1rk/Bfi+PxFaiKeQR6hF/q&#10;3zgkivRotVXxbpJ03UCsV/CPkkbgn0xQZcrieLeNfBkllM7BeeocDrXCSL8xVhg9MV9HSWyXtq+l&#10;agm2dMiN27+leN+NPCcuk3UpKHOeoHag0hLozkWYdFPFC9KaF2qTmnDOOlJHQLTaXik70mNsSl3U&#10;lNqBD91JTacvSgLBTadS7c+lADKUAYp22koC4bRRRRkUCCo261JkVGQc0FxEooooKCm06lAoAZSr&#10;0p+2m0AFJtFLRQAm0UlOpQKAGUoHHSn7abQAm0VKn3ajqRelAC0bRRRQAbRRtFFGRQAUUUZA70AB&#10;OKjZqVm+bg1ESetAxCCTRtpygkZpdpoGNA9qWnKB3pcD1oENWloooEFFFFABRRRQAUUZpMigBwOK&#10;NwphbnrRmgB560lIueaWgAooooAKKKKACiiigB6dKdtFNTpTsgd6AGtwcAVG1DnLcdKVe1Xcdiey&#10;uZLSUSKSMe9d9onilb+FYJzkdOa84fIYYPFWbK7NrKCOopc1jCrT5kdZ4q0aMEyxY2kZ4rgp4/Lk&#10;PFd7b6kL6ywxGcd64/WYfLmOOmamptcMO3H3WZjNuyaKQjaDS1zRPTGt1pKVutJTYwo2iiigB0Zw&#10;4PvXT6ZICUINcvnGMda3tLk3BOea2p7nJiI3iek2uJrNeecVxXimEo5OK6vRp91uB1OKx/FVtuQn&#10;FdctjwaD5ap5+w3E8Um2p3i2MRTcD1rke59He4xRjtS7RRRUAFFGaMikKw1utFBIzSZFAxrnrTE6&#10;05zz1psY+YUuprEtYG0E9a29Kk2lGB5BFYW0uwGcCtXT3MZAHIrQ48SuZH078H/iINF08lpNpUcZ&#10;Nc38Y/jHPrEjxJKSDkcGvJV1iazh2xSFQR0BrndSvJbyQs7kn3NbdDz8PTaKV7dPd3TyOckmoMe9&#10;OZSOSabgmsmeynYdUi1HUq0jOQr9KiXrUrkYqIA5FSJFiPvTqbH3p1aIz6jH61A1Tv1quSM1SNYi&#10;FcsKsxj5RxVdR83SrcY+WkTPYcowKhkqc8VXlYDrQRHcgJ56CkPNOBHPNBx3o5ep0Eb5JGBkU04x&#10;wvNa2l6DeavJst4HfP8AdFejaD+z/rWrxq/kSIG55WlYPaWPI4yw6ipAx9BXuF3+zVrNsgJidvop&#10;rl9W+Cus6fnEEnH+zSsZOtG+p5xuOQdvSljkLSZK8V0dx4E1azyHtpDn/Zqo3hfUmYIttJknptoH&#10;7SBUs43uLyKOEHezDFfon+zDo94vhy184MMKOtfMvwJ+Bl3rmrRXN5buqIQfmWv0O+HPgtdF02KK&#10;JNoVR0FKUkohH3ndHfaUsiWwD9McVc7GmwqY4EU9RTx3rznqz0FohfXiijnvRSe4DWGTxTdpqXrR&#10;tpDIGU5o2mpWXnpSbfatFsBGBilpSDnpSVQBSN96lpCM0ANpy9D9aNoozjgUEy2Gt/Wo261IeaaU&#10;HNBmQt/Wmr92pGUU3AAIFAETf0qF/vVM39KjZQcmgCBv61E3ep2UVEy9aEJkDf0qGTtU0hx0qIgM&#10;MmqEV2+8arTth/wq1IMZIqpMAz5NVHcmWxCzVA7cmp5EGRVaQfORWhmMZqgduTzUjjDfWomUE80A&#10;Rs1MznmnyIMimYxQAyTtTF+6afJ2pi/dNVHcmRE39KQNgYpW/pUTMQcVZAM1M30HmkKjFAEbNQpy&#10;tDKKFAVSBQAxv6Ug+6aVv6UzOAaAEao2/pTmY0zJbrQAxqFp+0GkIA6UmB+WfFLuIzg1Fuoya0IF&#10;8w+tHmH1pu2jbyKCtBygk1IE9qVUqVUz2oM3IiWPnkVKsQ9KnWIelSrF7UjF1GNVOnFSKgxSqtSq&#10;u6tjmlIRV54FSrnjBpFFShRxQYSkWY15Fa9kvArLjwSK2bJeBXQcp0FrENgyB0rM1eMbjtFaUcu1&#10;fwrL1Gbdn8aAOdmbGcHFRK5J5NJO3J9M1Grc5oL5S4DkVXmXOfpUkZzSuue1Jmd7MwbyPrxWHcph&#10;jxXTXcY5rCu4sE8Vxs9zDzMiUAVGpJqWb71RKOtYM9qOqHUUUUiSQKPSgqOeKVelDdKBCDqaUkgj&#10;BpB940H7wqHuSWoeSM102gsc9a5iH71dNoPWu2kedjPhO70kk9T2qTUgMHio9J/pUupf0rsZ4MPh&#10;Mgk4PNULwAg5q8ejVRvOhpEQ+I5jUCcHn1rGJO481sah901jH71cLPpMP8Iv8VItL/FSLWDOpbkd&#10;FFFajJFUDoKU8g5oXpRUkhE5jKup2spyMdq+4P2PvjWNsWmXNydykKNxr4fjhLTdPlPWun8AeKZP&#10;CevRTwOVw4yQfena5E9dUful4S8QFrOGVCCWAJYc5Fafjb4f6f4ytEnQLBdFc7l4JNfNf7O3xWTx&#10;N4ftts/mnaoPOea+pNDv0mii8wnGMivNrPlZ6OH/AH6sfPOv6HeeGL0wXcLCEHAkI6is9XaWTCr+&#10;6/vV9U+IvDGn+NtNaK4iVJMYVsc18/eMPAOo+ELh1eMixz8shFaQmRKi0csV560mDUgAI45FG32r&#10;ujqcsorqR5NGTSUVmSPoyR3oooAMmjJoooAD8xyeTQcsMGiigCW2cpw5yPem3ChslBg+opfvDigY&#10;HXpQBmqTkgkinmbYeDmrN1a7xmPrWcwMBIc80AW1ueOtL9p96zd5pNxoJuaX2wf5NH2wf5NZm1vU&#10;0bW9TQFzU+0+9H2j3/WszcaUueaAuaP2oetHn+9ZKSkkjNWVJ4yaAuXvtFH2iqW4+tG4+tAcxoi4&#10;PrS/aD61RzRk0BcuTSBlOaxb3O4kVqKC4xmq89tuOTWo2c9cMRk9qq8HPGTWrd2vBwKzXhIJ4oMJ&#10;FGRQc56VUeMZPFX5FHOaqyL1qzIz7ldqg4x9Kr6hOsNiWAw2OtXJ1DR+9ZevRkWBxxxQB569wZr4&#10;kE/eNdv4VciZQevFcFaKVumJPO413vg6Mz3I9qCIml4lBS8Qxkr06VdgkP2VST82OtN16LfMCR0p&#10;iHbCB2oN0S5JAyaSiigYuTTbi4NtZXErdI1J5pc45rnviFq/9meDr6cfKShH6UA9j48+IurnVfF9&#10;9ODkK5A/OsKEqz7n6L0pt5dC4u55TyXcnP41Y062N9f29soJMjAYHetEefPc9L+DfhWK91B9Rukx&#10;bxgsCw44qv8AEbxnJq+rNY2WPLRioC16H4nu7PwD8PIbeEKt1Ig3AfeGRXlnwz0OTxL4qWQoWQtu&#10;ZiOK1MJdyDRfAt3qUvnzgog9akn+HD3GpKIDuiz81em+JWLayNE08YdR8xXt9awtf8TQeD7B4yR9&#10;oAxz1zSNaauV5PCegeGLVJbkK0uORWdeWeiatButAsTj04ry/XfGF5rlw7vIdhPC5pmlapMj5Ehw&#10;OwNFzStRbSZ22i3j+HNdV5H3RFto/GvardRJbxSL0YBq8RSFNU0tJcMXVgc/SvafDMou9GgOclVA&#10;/SokZw906jw9c/Yb+J845FZ/7RXhoax4bh1NFyYxksBVm2XdImOxrtNd04a98P7u3I3lUOPyqVud&#10;XNzI+JJws9tv6FeMUWZ2xkH0pdbtX07VJrUZwrHI9OaZCcYArWJ59QicYkz2zUkwBAIpJxzkdfao&#10;zITwauRmaOmpjnNR6l82cUlpJtouzuBzUmK+Iy1+Vh9avuvyA+tUHwGH1q6HDIADmg6J62Kcmd34&#10;1rwzBrYD0qg8QZSSafaS5jIz+FBNRXRdT54SABmsiSP5jxWrZ5bIOaqXMfLHFJji7IypB14pkfLc&#10;VJPkMaZCPmrM7FsXYYzgccVrW8OXT0qlaoSBxWlat+9Ax3rWJw1GbTII7UHvisS6usORnmte+mC2&#10;wAPOOlcvcMS561oZxV2WJZd65FVml5wTU9um9evNVriMq54qZFxWos0XmJn2rIuYsE1tI3ykHris&#10;66X2rGR00pWdjJKHJq1bN2pDGRnIxUttGASTUI9CXwjhHufkU6WH2p6sFbnFPLFugzVnPzEdum08&#10;1ZZVI571VZymBg5qdY2ZQfWgiXcieMVC8eV4q2Y/WmBBnBIxQEWyl5RqRbcnmpplUdDzTPOCDrQb&#10;J3FEIFMLBTjjikNyelQl9xJJoKLHmVXkOWpN3vSMRSGgWpF6VGvJGKkP3RTBhv4qGaRd429aR2Oe&#10;OlMEiKeQSTSNIxLNjeSaVepcQsQynOAa9k8N+II/E1kkqvsv4RkDPWvFGUkB8itDQdan0W9S4iYg&#10;BhuHqKCZRuj6Ugki8U2K5+TU7fp2JxWbrOkp4nsXgIC38Qwynq1ZOk6wNQht9UsGCyrgyKvf1rq7&#10;rbqkMWq6eQLtP9ai9/XNM4762sfO/iTQ30G8lBQ7c4KkdDWGuSuSea+hvGHh238T6Ybu3jBnVf3q&#10;gcg14NqWnvp15JEUZVB4JFI6IyurFKmVLx14qNutJliU4AYptOXpUDDaKNopaTIoANopaTIoyKAF&#10;plOyKbQAU2nU2gaClAGKSnL0oLQbRRtFFFAw2ijaKKKADaKNooooANoo2iiigA2ijaKKKADaKNoo&#10;ooANoooooAKKKMigAqNutSZA71ESM0AODYGKY1Ic96coJxmgBtFSFccGkwPWgYsY+XpT9opq4FOy&#10;KBEbfepKVvvUlABRSZFGRQAtFJkUZFAATzSbqRjzxSbqCrCnmigEmigQUtOTkU7bQIIx8vNP2imr&#10;gU7IoAjb71JSt96koAKKKKAFGO9GR6Uwk5ozQBJu7Uxqbu96cpHGTQMTaaQvjNOc47iq8z85Bqbl&#10;xHtIWOaUNVdTxkmnbutK5rKJuadMUhqjqk5kJzU+l/vFx3pdTsSq5xVy+E4Y2jUdzDbpS0MpGQRR&#10;XOj0kFJtFLS7T6U3uIbtFG0Up460UhDT1rV0qTawrLKk9ATV7Tw4ccGtqZFT4T0DQbkKAM9an8Rx&#10;l7cnHGKyNEZhIgPHNdXqdpv0/OCflrrex80/dqaHlF7hZSMVTZqvawpiumGCBnvWa3v0rjejPoqe&#10;sUSKwPWnZHpUKt9aXcPWlc0sEh+bim0pOTSUywopMijIpXAZIfmqSE8VFJyaki7VHUroTgcg1dt5&#10;vLqpznGKnjiLdjWsTln725YuLoyYwapOxY1b+znrg1XeMhuAa0M42WiIWB4oCn0qRl5oAzWcjW5H&#10;syRxUu3aOlOVRnJ6U58AHB5qUIrydqctMbkninrTH0JF6mnU1eppciqRn1Ip6gqaYg5wahpmy2Jo&#10;6njqGNTjOOKmSgzmPbHU9arTAPyelWmUswwOKrXCFpAigkk4xQTDciZAw+Tk+ld18OPhnfeNNQiR&#10;YW8ssMnFa/wp+Dd74t1GF2hk8ncC2V4NfoB8HfgbZeG7aBxAoYAZO2pcvMty1sji/hL+zXZadZxN&#10;LApfALErX0NpPwy0+xtURbdRtA/hFdbY6OllGFiQLxzxWmkbgDIFc0q1jphR5jjpvANlJHgwL/3z&#10;XOap8IdOvM5t15/2a9VdmGBgYpmxm5wKz9saPDwT1PBr34AaZO4zbKR/u1SX9nLSIrlX+zLwfSvo&#10;dECA7gCT0pjwBudoo9qxfV6Z594b+GdlosSiCJUHfAxXe2FqlrCFAHAqRV8zgDbtp4jKnrUSndFx&#10;pqOiEA5JNG0Up5orOGrLnohOKWk7mlq5bkx2CiiioKG/xUlL/FSVotgCmyU6kKhqYEdFSbBUb/K2&#10;BS5kAUjfeo3Gjg8nrTuSxtFO2ikYdhTJ5WQt/SmVIwNRkcGgVrETf0plSMKQICmTnNAiu39Kib+l&#10;TyDGcVA39KEJleSox901JJUJJxxVCIpKqSfeNWnO4kVXlUAk1UdyZbEEnaqkv3zVmViKrSHLE1oZ&#10;kUnaom61LJ2qBiQTQAknaom6053NRljzQAknamL900O5pF5Q1UdyZbEbf0qF/vVM39KjZQcmrII6&#10;KG4puTQA1qB900pGaaxKnA6UAMb+lMp55ppHagCFv6Ui1LsB60mwAGkAykb71K3FJ15NMD8rQpJq&#10;QJ7VIsY9KlWMelaWM3IrhCakCe1PWP2qVU7YpWMnIjVRxxUqr7Uqr+VSKuK1sZSkCgjrUgBoVfXp&#10;UqrRYwbGqhqZUqRYhxUyxjPTitDCUxiQ+tSrGMZxTsgUnmBaRg22SxMARV2GcqBzxWUJCPpThOR6&#10;1pcTizpYrksB8xqvdvuGSapW1wTgZ7VJPISDTOdpmZc43cAVFFjPNFy3zHr1pkLHNZnbbQtKfSpO&#10;oOaiWpF60HOynNGCDmsW+jAJGK6SWPrWLex8nipkjvw1TU5mePk5HeoAAM8Vo3UYXPFZrZDGuKSP&#10;oYO6EoooqTQXcfWjcfWkooGS07AOOKavSnL0oluRLcnhroNEYhhzXPRdq6DQ/vD6VvTPOxPwnfaO&#10;en0q1qIHNVtH7fSrOo/druPAMT+IjtVO/GF49KuN/rPxqnqH3fwpMFuczqXesJvvVuaj0NYTferi&#10;qH0WH+EevSkH3TSr0pvY1hE6o7jKKKK1GLuPrShjnrTaKAJVZhnmhMKc45ptKCcE+lJlON1ofSn7&#10;K/xdk8Na3Dp007JGzDAJ4r9Rvh74sj1WzgYzb1ZQQc1+GugazJpN9FdRsVdGB4r9I/2XPi/F4h0K&#10;2t3lzOgUHmp5U90Y06nsJXPv7TL8SEAnIHStjUNNtvENobe8jW4iZcBWHT3rz3wtq4u40wecCu0s&#10;rx1JAJryG+VntL3jxDx98LbzwvcvJbRtNYkli4GcD0rgJGCyYH3BwSetfYIkS6s2ju4xLAwwUYZN&#10;ePfEj4PCEPqWlDcrcmAdvwrppVraM5qtK+x409vvOVPFIVxxjmpbq2lsJNjcHOCPQ0rRlUDmu/mR&#10;5uqIttJjNGTS/lU3HzCUUUUhhRRRQAAkUEk0UUASRN5fXn61XuoVuCTgE09239KfCuM59OtAGPJE&#10;UzxUagt0rWkthNnAqlLH9nbGKAICCOhqMk571YK8VGyigLDKKKKCEKqCSQBRya6CysUijBkQNkd6&#10;paTYeYd5HArbZhINg6ig2RV+yxf881o+yxf881qzs+lG2gNCobRP7gphtVB+7V1iPSo2I60BoVjA&#10;B0AFRNF1qwziomkFBBkXVsWB4rGubVgTgV1Uygg8VnTQjmgDlto5yKq3EXPAxWvc2vlZPas92GSC&#10;KpHM0ZZw0gBGBnpWd4jhd7ZhHyNp4Fat5BuOU61AFDKRL3GK1Ri0eTWBK3BR0yxYjmvUfCGnizj8&#10;5lxkVQbwvC12JVUYzmt+W4S3tViTggY4plFa+bzHJPPNQw46HkUO+6ot22gCfcKN1R7vejd70DLG&#10;RjpXm3x31BbbwZPGTgsK9E3V4l+0tfGDQYIwfvHkVUTOWx8xYJTHua9A+BukJrXxG06GZcpG2T+d&#10;cCOFH517X+y3Zxz+MZriReY1JBqkZIs/tESonjY2MfEKqFA7Vp/B2eDw3pV7PPFhlRijEe1cv8Wd&#10;SXxL8UBaxqQzTqgPr82K92+MPw4TwB8PdPnQKslxGm4jjORUyMoR5rnD+EtPdNP1Txfcp80zME3e&#10;gr53+KGv/wBt67IynjJ4FfQfiXV59J+G9vZowWMR5K+uRXyvd5uL6V2PVicmpNsOuVszhGVUnnFW&#10;tOuVhYHPXilaMeU3IzUccaMvHBXvQejdSi7nqHg+9F0v2QEYKk17D4FXy9HZT2JFeJ/DnS5ZnNyW&#10;2gA4z3r3DwWpGmEY53V0LY8ZK02jqLJCGBx1r0Lwz++0+W1PJZTxXCwJtRT3rsvB8xN9GOxGK52d&#10;kNbnx78VrBtJ8dX0RGAzEj865eFtoNerftH6YIfHUkoG0Mc59a8kkyjYHStEcNRa2J8gkmq0jYJq&#10;VTuXNQzZHatehEI7li1fBxmrNymVrOhYrjtV4zBk6g8UiHHUzpEKk5qS2k5Iz0qO6k5OKhtXy/Wj&#10;Y6orQ0JTleO9MtYCGPJpxYbeozT4ZQJABjFaJmMrmnbqI+ahvNvPSrC/6sHHJqtewkKCTzVt3OVa&#10;MyJkD5wKLW1GSSKtRWbyMODgmr81gIAoB5NSdHtLKxFaIucdqsRN5c2ccCnwWO1N2cmklj2xEk4q&#10;Wc795iXN4GbrxWXNIC5OBTpX+UnPSqZkLyYHNSbQiXY5jGCe1RNNuNTtABbgk4OO9Z8X3yM5FTI0&#10;tcsGTFVJJGdquSIAvBFQqq4OetSXFFKZSy9KZEpXqTU8soD4A4pCoxn1oOlS5URMC1X7OP5eelVU&#10;XJxVu1fbkHjFBnKQyaP56c04VQKZNLlzVVmyTzQKKZI8xzTFbJ603APcUzcATyKDWw6Rs55qAtTp&#10;G96hyaiRpFD9wpKbmlXpUli1Ft+Y1LSbcc0ASRkCmnkmkziigApm32p9KACKAI8dqUDaNhH3u9Sb&#10;aSVlCgAZIoGb3g3xPP4dv1SUk2zHBB6V7ZpGpDS54dTtz5lhMP3ijkCvnEM0yYb8PavRfhr4zWwc&#10;aVqJ32svyru7U4mVaPMtD2i4aOwkGp2Q8yxn++o5xmuE+JHgYajZ/wBoWQzEw3HaOlddpN2vh6c2&#10;d0DLp1z9xuoGauNC2l3Rs5h5mnXPKN1AzWhzxTifLMsTxzujDAU421DgjrXp3xR8ENpd+9zbrlDy&#10;Co4IrzItkkYIPoahnYndCUu6k6cnpTakY/dSU2nL0oKQUUUUFBRRRQTIKNooooIDaKNooooANoo2&#10;iiigA2ihelFC9KCohRRRQWFFFFABRRRQAUUUUAFFFGRQAUxulPyKYSMUARt1oobrT1AIoAdGPlHF&#10;O2ikXgUuRQBG33qSlYjNNyKAHA4o3CmFuetGaAHnrSUgPrRkUAMb71JSt96koNVsFFFFAxQBil2i&#10;helFBm9xy0bRQtLQSKtOpoOKN1ArDqKbuo3UCsNZsNSbqa33jSVmy7D91G6mUUDsPDZJpcj0qPOK&#10;N3vRcYrNzRuqNjzTd1MdhXOWNNooqWaBtFG0UEgdaM0gLWn3P2eYGup/d39sMEZxXGhhjGOfWtDT&#10;tQe2YAnitVsc1aldcyJL/SXRiQOKxbiNkYgjFdi2pxzQ4OM1hX0aSMSBQTQqS2kZCgjmpVEjdBU8&#10;cHHNXrKNAwyOPep9nd3Ouda2xRg06W6YDaSa6TSvA011gsCAfWtLTbmztIwWC5q/L4wSFNsQUfSt&#10;oxsedPEVH8KJLP4cooBJFXJvAKW0RdWGfSucuPHN0jEK/Wo08dXcnys/FPS5jKE5q7N/T9JEVyu4&#10;jg9K74aSLvSiQOdteaaNqz3l0Nx617V4Rthd6eykg/L0raLOPls7M+d/GVl9mvWGMYNcpN2xXqfx&#10;V0s2l/JhTjPXFeWTdx71xVV7zPcwr92wOQcY60xju9KaTmj1NYxWp6HLqKrY4xRu9qTr2pdpbtVv&#10;ewpJIMnPFKuG4NSxwFh939Kt2ukS3DABGP4UvZ8xk5xjuykEHSnquzkda2pvDssEW9kYDGeRWTIp&#10;jcjGa2UeVWIjUjIakhLAkVdiugijNVNm8ggVKYGwKYpxUieS/wA8Cmmff2quICCamjix2pGXKo6I&#10;G9hTdvtUzLSbaZJH2NI3SnNxxTW6UDQzaKftFNp1BTHHgcVG3WpCRio2PNR1FHcjahPvUjEUqfep&#10;GzLSN8u31qSJVjHPWol7V1ngXwjL4o1aKBEZwzAHaKuLscspaWMS10u71KQR2sTOSccCvcvhB+zb&#10;qHiO5guL6FlTIOCK+hfg7+zNa2kUNxcQbiwB+Za+nfD/AIBttHjjjihVQoHQUqk0VCDkcL8Nfgza&#10;eHbKJIolBUDJxXsFnpqWUaKAOlXrS0SFMIACOvvUrRc5zXnSep6UI8sbCL90D0ooHpRUGgUUUUAF&#10;FFFABRRRQAUUUUAMfrTac/Wk2mgBKKXaaNpoASil2mjaaAEpGp2001qAG0x1yafShQ3WgCLbSYxU&#10;2wUx15qo7gMpcAjpzS7RSE44HStAI3WoyvFTnnrTGAoJlsV2WmnhaleoXJ6UGZBJVdv6VZkANRMg&#10;5oQmU5KgarUqDmoCoxVCKzfeNRS96mkGMkVXdiRk1UdyZFWSqz/eqzJUDgde9aGZDJ2qBupqWViK&#10;hJzk0ARN/SmU9v6UygCJv6UqfcNI39KaGIGO1VHcmWwjf0plPPNMbjNWQRN/SmU9v6UykwCmP96n&#10;0x/vUkA2kb71LSN96mwG0UUjHtSAjb+lItPIzSqgxVAflsqmpVWlVRUqKMV18pxtkSofSpVX2qRY&#10;xzUqxijlMZMYsI9KlWIelSrGPSpVj6Zq7HLKZCsHtUywjuKnKgDpTWbANOxlzNinYB0FRs4B4NRN&#10;IajeQ5PNSWoXJXlHY1XeY88moDMTnmkLE1JvGkSCYnuakRzxzVVW9Ker96m43E2YJAAMdcVM8vB5&#10;rMimPFSvMfWi5yuJBcuSTzUcTnI5pLknqKjhY5FUdHLoa0RBxkVK2B0AqtC3AqVm4pnK4jmbcuM1&#10;nXUec8VfX5hUM0eT0rWUS4r2bOcurckdOayp7fk4FdZPbDaTisue1BJ4rhkj1aNc5tkYGiM+vNaF&#10;1bhVPFZ7EKcCuc9kWiiigRKvSnL0pq9KcvSiW5EtySJjjrXQaITvFc9H0rodE++PrW1M4MT8LO+0&#10;kkEYPar14AQc88VQ0v7w+gq/d/0rvPnjBm4c1VveVH0q1N/rDVW++6PpQC3OX1Hoawn61u6j0NYT&#10;9a4ah9Dh/hEBODzQSeaOxpKwidq3JNo9KCo54pV6UN0qyCKiiiqKJQMUDpzRSkbeakrntoN3eWgG&#10;AcmvYv2ffiQ3hDxJCGnaOJmAxnjrXjkwHlIx6U+2uDa3aSI2CCDxQZVafOtD9qfhH4/j1nTYp45d&#10;wKg9favcdF1kXcAcdema/Mn9k/4zHyY9PnlJPC4Jr7+8E+I4rq2RVOSwBrkr0bG1GvdnrdrOXYEs&#10;Sa0o8YOcEEYIPORXL2N6SQM1uQ3O5Rk15esWenzXOD+IPwsg1+F7uxVYXXLFV7mvD9UtJtMma0u0&#10;MYU4DEYzX1gY2WUMjZj7rXLeN/AGn+K4SVVY5lBOR3NdcKjOWVB9T5skDeVkJyO9N3hoANuG9a2t&#10;c0O90C6ME8ZCqSBkdRWaEDtyMV2xZySppFXbRtqUqATSFRitDMhoobrRQAUUUUAN2mly3rT9vtRt&#10;9qAGhivfFNeNZM7gCfenUUAZ8kRj69KjXB4IrQYC44HWoJLfyTzQBSlwnAFOgtXnIxnFTNb+aw9K&#10;2NMtxGoyKCIi2FjLbKAWOPSp5oWzlDg+tXXBfAAxUJicHnpQborjcByTS7iOpqdowAarv1oAYxNR&#10;EnI5qVqi7igQjDjpUbAc8VK3Som70EEZU96aYgQeBU232o2+1AGJe6cxU5PFc/dWhRjXcSQNMpAr&#10;E1DTWyTimiZI5MIVyCaq3CZOcZrXuoRHnFZ0i7jWyMWiuGIGM0xgGyWGTS0UzIh29eKqzg5HNXgv&#10;FVZ1+agAUDaKlVRzxUa/dFSrQAleA/tOygRWifWvfl6j6187ftQyEXtlH7VUSJbHgA/1Vexfs5ak&#10;9nql6UHPlt/KvH2GFA9a9L+Bl+mneIriNyNrRtyfpVIwQmkXA1b4y2LTnA+2AEn/AHq+y/2zo4rL&#10;wDoqJKGGyM8H2FfCmrag2m+NjeQnaY7jcCO3zV7D8W/iNqPi/wAIWH2mYyiPYAM54FJkxlZMxviz&#10;I8fhOzdDgeUvH4V89sNzZ96918c339r+EoUTnZEvI+leDMxDkdwcVmbYf3riSelFrHumCD7rEVXm&#10;my2AefSrmmxF7i3j6FmH86fU7nHliz1TQbO4sVtFRW8tgMkV69oJFnZAr1I5FYEUEFnpWnJgOxQZ&#10;I7cVv6VAUtiSeDziujoePH4joNOumuFwema7bwm2zUIx61wWmyKgwODmu+8IKZL6JiKw6no0tbni&#10;H7VVqbfXLOXH3q8IkjyAfWvor9r2ICayIHPWvm+O4LKAfTvVo4aq1FVtnWlY8VFISTQW4HNaighS&#10;QDSpJt5NQlvemO2OlIXKF04Y8VWiYo1DsWPNRu2Bx1qJM6YrQvedkDmrMK/MDWSkhyM8VqW8u5fw&#10;oizGpGxrreBYwM02eUXDDFZTTcnPGKfZXJMhBNbJ3Ob2b3NsSi3hAxzUb3PnAZqCVvMXGRTB8gzm&#10;qOflLK3fk9T+FQ3d+HQgH8qqXDk55rOeRiTyalnXTp6E0ku4kg8U61jy+ahiXf1q5AQgOcVJUtFY&#10;sXbfusZ/KsyN8NUs9xuY88VSST5zzUSY4RdncvSyDHBqs0nbNNkk4PNVC5JNI3jG5YZgTUn8Iqqh&#10;55/WpHlCjAoKcSzEwB5pHnA4BqkLgjNQtOS3JoGqZaeXJ4NRb/eod5PNLnPNBrycpLv96M8ZqKpO&#10;COooFYYTmjd9KG60yokUP3fSjdTKKkdh+6k8ym0UBYd5lHmU2igLDvMpwk46VHUixnAoEL5lN3A9&#10;cU7y6ibrQCH7qQSMJFZSQ6nKkU2kMg7D5vWmhpHtXw78XDxRpv8AZd84FxGMRsx5rvdFuXvYpNGv&#10;32zJ/qWavmCw1C50m+ju4HKyKQTg9a998P6qnjfQory1cJqdqMsAeTirM5xtqjo7m1TUoJNGvFzO&#10;oIV2HWvAvHHhWTQNYkQghSeK+gLCY+JLASRYj1K3+8DwTisjxN4eg8YaVKHXF/CMMMcmkzOD1Pmw&#10;7gxU8ijcD0GBWjrulXOh3jo6EDJGSKzhkjNQdIU5elNpy9KBoKKKKBhRRRQTIKKKKCAooooAKKKM&#10;igAoXpRkUAjA5oKiFFGRRQWFFFGRQAUUZFFABRRRkUAFRt1qTIqNutACUUUUAFKCAKbkUmaAH7hR&#10;uFMzRmgBW5NNoooAKKM0ZFAwooyKMigBGpKVqSg0WwUUUUDHL0opARilyKDN7ig4o3U0tg9qTdQF&#10;h2aN3vUZbmjdQVYcXwaPMqPcKNwoHYduo3UzJo3VBVh+6jdTN1G6gLAxyaSg80VLEOWjaKFpaoAp&#10;NopaKChjRlmyKVYsfWpVwo5PNIz4PHWgYgjxk0b9lR+cfSj71WLXqTLMWGQakV93BqFY8d6cFpGb&#10;SexKxFKJce1V2IHGajaStE7IPZl03Bx1qNrjnrVTzTt60xmPqaylUsWqcSd5vmpokIkHNQhjnmk3&#10;HzM4pKVzZU1ZnWeG59twhz3r6H+GE3mnYTnIxXzb4ff9+nPGa+h/ha3l3UQzgHFbRZ4dSNqpjfGf&#10;RdiyuR1zzXzpdqY3YDrmvr/4zacsulM4H8NfJOpqI7pxjPzGpmup24f3akkZqgseRVmO1eToDU1v&#10;EHwen1rd0xYgRuK496yjudFes4apGXZaHNOcBGJ+ldBp/gW7umHyED6V02jahYWijeEJrYuvHFra&#10;IBCFyPSupUlueY8ROepR034ZEBTNgfWujt/DOnaSgMhXIrkb34jTycI2BXO33iu7u2O6U4PvT0iY&#10;uM5HTeM7+2A8uDaR7V5zMgeRqnub55urE5qqG5rCWruddGm4rUI08s5qYuMYqNmGM1GrnOKDpdyU&#10;Ac0tAOaKCUFG0UUUDI5B83AplSsBmm4HrQBHRTm68U2gAbpUL9amwSKicHPSo6lxIiMtU8Xbio1H&#10;OasRr0FBctiePAXB6nivrT9kfwCuoTJcugOSCCRXyrpNi2oajBAgyWcDiv0o/Ze8DjRvD9rLtwWU&#10;E05aRuYRjzSPojw5pAtLONAoG0DtXRJGEQcdqr2aiOPHHSrG/PFeVKo7nqRiooaOppaUjFJQndF7&#10;6hRRRTAKKKKACiiigBrdaSlbrSUAFFFFABRRRQAUUUUAFFFFABTXXp0p1BGaAI9tJjFS7RUb8GgB&#10;KQrupaKpOwDdtRuMNT2cjpUbMWOTVcyASmt/SnUhGadyZEDf0qF/vVZdRULoMmmZldv61E3ep2UV&#10;BJw2B0oQFeSq9WJKrN0qibEElVm6VZkqs4wKqO4pLQqyVC3SppKiIyDWhkVJKiqy8YPWq8ihTx6U&#10;AQt/SmU9v6UygCJv6Uynt/ShVBUnvVR3JlsMprf0pzcUw81ZBE39KZU+wHrUbIAcCkAymP8AeqXa&#10;KayDNAEVI33ql2Co5Fw2BQAyjGaXaaORSATb7UYxTtxpCc0wPzEW39s1Klv7VcWMZ6VIEABr0DxH&#10;MqrEO4qZY1APAppYDPFNMwGfWi6MveZMSgHAFMMgGearNN1qJpj61nc1USwZjzzUTTn1qq0x55qI&#10;zHPWi5sqZcaQ+pqIyH1pueBUbNnvSuNRJGwvaomb3oLGoWb3p3NYxZJuHrS+YcjBqsXpu89qwRoo&#10;mitx0walWYkdeay45CcVejUsorZGU4pbiyMTnJpI2O4c0N3pIvvCkiehpxvjAzVhMEc1RjbkVcjb&#10;itkcdQccjHNPjUOORmmNUkNMzFa3G08VQuLVQT8vNbCkEdKrzoGOcUrIak09Dm7q0GD8tZE9oq9F&#10;FdTcoMHise4jHYVjKKPXp1XfcwXix2xUTAitOWHg8VRlTBNcUtD04TuQhjnrUgY461EvWpF6USNp&#10;7lmIDArc0YkSCsOP7orc0f8A1i1tTPOxHwneaQxJGT2rTuehrM0f7y/StO56Gu4+cMKb/WGqt990&#10;fSrU3+sNVb77o+lALc5nVK55id1dDqlc8/3vxrhqH0WG+AXsaSl7GkrCO51rcXcfWjcfWkorUsKK&#10;KKBEq9qKF6UVJkBAYYPI9KQIMg45paKB6nY/DXxbJ4S8SW9wJWSMMM4Nfph8BPixb69ZQOsoLbQC&#10;c1+T0TeYcg4K+lfR37N/xTOjXkdk0pzuAxmtI25bMwkuSXMfrtoGtpdW4PBOOtdbZ3AeAc8189/D&#10;Pxol/ZxndklR3r2TRtS86FcHjNePUhaVz16dRTidnBJgAA8U9lAbcAM1TtpCceuKujkZrildHdFp&#10;mF4o8IweLrOQeWq3Cg7WxzXz3r2g3PhvUpbe4iOwEhXxX1CN6uHU7WH8PrWX4u8JWniyxZTGouQp&#10;IIHJNdNOb7nLUifLsbHaSUyM0cSE/LtrZ8R+H77w1O0dxGVXcQMjtWduXyt5GCa9FTR53Iyj5Yye&#10;KPLHpUhUdaAufStUZPQi8selHlj0qWjaKQyvz60c+tS7RSECgCM8dqTHBzikwSTTjntSEkV/LMZy&#10;DipFXepDHd9ak+zu5HvVu30qRxmi5qkVrax+bJOc1pRwFMCkgsZYzk9qnLBOtZjHorDHNSbCetMW&#10;QZGOlSq4OPSgCtJGwyT0qnKQCcitOVgVNZ08WSTWpJByaQr7VLto20AVsH1oK+uKkIGaNooIIQDm&#10;nquetKFGalVaAG+W2OOKhkh35yM5q6SMdqiJGRQBymp6ZgnC8c9q56/tTEvAxXpF5AsmAB2rmNbs&#10;QM4FAWOJcEfWiNl7ir91Z7VJxWeyFSa6DnsPdkxwBVWXDHoKlKk96TyeaAGeWPSl21Ls+lG2gCsx&#10;2sMetfOv7UEZF1aSEcGvomXr9K8C/alhP9n2MoHJNVE56qu0fPbKWIHc4rpPAlybXXNgOCykZrDt&#10;0DSJ6bc1Z029/s7VI5hyM84raJxvsWfEyMuqXORj5twrrtPvE1Xwpy2XQY2k+lc94ikS9V50AJYd&#10;q56x1qXSmMYJ8tuoomTG8loei2d0LrQXts5kwRivJNc06XT7xgDxkmu10HWAt15hYbG6irPiDRYt&#10;YJe3XJIzkCs2aUqjpy1PLwpWQEIXYmus0Lw1c3E1vNtIO4HpVrQfDb2l/wDvovMAPpmu/gQafH5+&#10;zaiDPIo3OivieZJI1VaWN7S2JJcAceld7axlYEz6DIrhPBqv4g1Q3h+4nAFd9GxGVxjHFM54+8LF&#10;Jsk9s16Z4EPnTwAda8ziiLSDg16T8PflvYR2B5FTI66cLHkv7Y9yIbuwQ4zivmEXQr6G/bRui2uW&#10;KA5AHavmYS+9QDpXNT7SPWk8wetZ3ne9J55Hc1UWJU7GlvHtUVUvtBp4n46iquVyFqo2Uc1F5/uK&#10;Gm46/rRcOVjiAO9TW9xtOM1TMuc80Bsc5pXK5e5pSuGHBqS04brWYtwfUVYjuCMGqTMZwdjeEgKj&#10;mhmHtWZHd8Dmn/aau5wOk7k9wwqoxHtUVxcnPWq8lyPXmokzqjTZeRwO9MkuQMjNZwujnrUTXBJJ&#10;zU3No0X1Lsk2TmovMFVvMJpwY96TZtyWJ/MpnmVHup1SFh3mGk3k0lLtNABuptO2mlVaAGbRT17U&#10;u2nheKqJLZHRUuz2o2e1WK5FSbTU22l2E9qQXINpp3lVLtoosFyLyqfgBadSHkUmG5G3WlCZGaQg&#10;5PFKGwMYqBi+XUmQFAqPzKQuCOooAVmFMpCTmlB460DDaKZgdafkVGTzQNXHdetdB4J8U3PhPVo5&#10;0J8hjh17EVzwNOYl0yD8o60h+R9KrfpLHBruksCpAMyL+tbcs0WpRxazp2Mr/rox39eK8I+GXjZ9&#10;BvBZXDbrKb5SGPAzXrEV0fDOopc258zTrjkgcqAauJx1INFH4heE7XxBpz6jaIGG35o1HINfP13a&#10;TWUzxuhGCetfV5kg0yUX8S+bp10MMg5AJry/4q+AHjUajYqGt5PmG0dKqxpTny6HjbQsoBJxmnpn&#10;aMnNLcQmNgjkjFGAvAPHvSkdd7hRQzAdTQCD0qBBRRkUZFABRRkUUAFFFGRQAVG3WpMio260AJRR&#10;RQAVIvSo6kU8daAFptOyKjJoAdRTd1N3GgViSmt1pu40ZFBUULSggCm5FM3e5oKJdwpjdaTdRkHv&#10;QMKKMijIoJsFFJuo3VmxWFopN1G6lYLC0bRSA+tLkUFBtFG0Ubh60bh60gFVutG6oy3NJuqx8g8s&#10;MngUbh6VCze9Ju96Q+UlLDNJuFM3e9Ju96ZfKOZuaTdUbMc0m6gOUk3fMaXd9Ki3UbqC+UeW57Ub&#10;qaOe4pePWloPlHA5opF70uRSIHKu4ZpfLNIr4HFO8w0aiE8ujy6TzPmNHmCgnUeq8Uu2ojLz1pPO&#10;HrTFyskZgpIpvmCoZJMng0zcfWlc0S0LJ+Y5pNtQiUjjNL5x9aOYdiZVHfGadtFVfONHnUXDlLJc&#10;LxR5lVvMLUbjRzBYkkbc1MpASetLUMYqgUu2o2facZpvnH0/WgqxIRg0uOM00NnrTv4aI7ika2iS&#10;bZFGehr3L4eaysd/aR57gV4NpZw2fSu+8Hag8WtWRycb1/nXZA8bFR99M+kfirpDz+GfMAJDJn9K&#10;+MddiMOoSqRyGPFfoNrumDVfh7HKVz+66/hXwn48sTBrlwu0jDGpktTpoytKxzAlPpU0Up7E5qAR&#10;HJ65qaNMVzyR21JKSLK3DD+L9aX7Qx6kmotuO1FaR0Rz6D9+6kzSLS1QgooooAKKKKAHouRT9tQe&#10;ZtyKXzaA5SRhg03IqNnz3ozQHKPJpKRcmloAKTaKWigBy4GahkGc09iaaRms+o1uQ7TsJGauIMqr&#10;HtUSEKCp6mpo13YUdzxWyKlI9H+BnhdvEHjK3IXcqsO1fqV8KdAGlaXDCRgBRXxL+yd4MVLqO7dO&#10;cg5Ir9BPDtsIbZCDg7RWFUqlHm1N9QFGB2pScdMU2JSFJJ607g15vU9Lk0FopB3paZaVlYKKKKBh&#10;RRRQAUUUUAFFFFABRRRQAUUUUAFFFFADW60lOb71NoM3uFFFFAgpj/ep9IVBOTQBHRUmwUxhg0AQ&#10;t/SmVPsB60zywKAI6Kk2CmMADgVUdyZEbf1qBupqd6hIBJrQzIG/pVeb734VbdRVeRBuoQFSSoQo&#10;ZT61PKBzUJ+UcdKoCvKvXpVWZccValY1XkAbr6VUdyZbFGSoqsyoOaruAMgVoYkLf0qvL94/SrDf&#10;0qCQAtQBWb+lMqZ0GRUTDGRQBC39KVPuGkb+lNDEDHaqjuTLYRv6UynnmmkYqmQJTH+9T6Y/3qSA&#10;bSN96lpG+9TYDaay5OadRUgM20xuGp7ORUbMWOTQAlFFFAH5q+YB061G05AODVVpuOtRtMecGuy5&#10;46p3Htce9RNcdearNnk1ESc0HTGiW/MJ70m89zUYYUm7g5rO41AXdScUzdtpNwo5jdRHmX3qNpD6&#10;1E0h55qIyH1ouJQJjMe9BmB71BtNJtNHMbKCJcknrS0ynL0pIViaIDOMVfiHyg1Ri+8KvRfdFbRO&#10;aohWHFQEkMcHFWH6VXb7xqTJFqBskZNaUOCBwKyYD0rUg7VsjkqosFRxxUZJXGDipD2+lRt0qjAf&#10;HKQetEkoweaqiQiopZiOe1BajdjrkjacVjXB5NWZrskEVnzT5zWMtj0qcGVpX4PNUJW5NWZXODVG&#10;VzuPNcMj1acQAGacvSmr2py9KUjpluSwtleT3rd0kkMMH0rCg+7+Nbmk/e/Kt6Z5+I+FndaKx+Xn&#10;tWzcfdP0rF0X+H6VtXH3T9K7j5owpv8AWGqt990fSrU3+sNVb77o+lALc5nUOQc1z03D/jXQ6h90&#10;1z033/xrhqH0WG2Cm5NKvSm1hE7VuPopF6UtajCiiigBdx9aUMc9abRQQS0N0oXpRUkCRgeWSBg1&#10;oeHtUk0m+SeGRonVgdyms0Hyxj1pFRiciq62NJR50foR+zX8Yl1CCKGaXcwAX5jX274M1+K5tUPm&#10;D5sd6/Gb4SeO5vCutwRsxVSw71+lHwS+IEWsadAWk5KjvWVaCtc5adR0pWZ9c6dd+YoIbtWxbSFj&#10;yTivPvDmrGXAzxiu0srnOOa8ipGx7tOVzVBO7OefWpUYowcHB9aiXtUi9qwjI3lEyPFnhKDxjYyB&#10;kUTqDg45r511/Qbnw5qMltcRN5YJ2tivqb50cOpw392sfxf4TtPFliUMai5x1A5zW0KmplOnofL2&#10;S7YEYpzAdCmDWr4j0G98L6sYZ4yE3YGR1FUpysswIGCa9Om7nl1FqVfL9qTy/arflijyxWpkUvKH&#10;TFRlO2KvtGPSomjFICjJGAeBxU9rbhyMrmnNGGatKxtwcHFYXNFEs2tihIyg6VoR2oQfKoAqxBGF&#10;xUzADtRc3SM+WEbckVnz26kklRmtqWMbelUZY/WrMTFWMrk1DM7hhgkCtS5hCA8VmyKGJBoGNe9w&#10;BxQl4jcECo54FA96rhAM81qSzU8uNuQBzTTaqRxisoXUi8ZPFPXUXBAJoAv/AGcDrR5ajsKYt2Hw&#10;KlX5hmgzIvIHpS+TjtT/ADBQZBQBDtHpSbF9KdRQBEybhwOazb20EmcjPFbG3Aqncyhcg+lAHE39&#10;i2DgVhzWxVjkV3MyLKCMCsa8sFycCug5zlAhQnIpwI7VpXtj5YJxWcIjn370APWDPU1HNEVzjjin&#10;rvqKUv70AZ+G3HJyM15J+0nYmfw1BKBkJ1NexXEe0E+2a4D4xWP9o+BLtypYxqePSqiRNXPj6zm8&#10;w/QYq2I0bGBzWRbOYmbg/eIrWs5EdgB1reJ51X3Sb51QjORis0wJeQsOjA1uG3Z/ujIPpWfOgtJt&#10;oUgHrkUTMKNSzZhuLi1BWMnj0rpPDXjN9PjMVwhOeMkVRdgXzgGonQN8zIBWR3e0jJao6+y8VRJc&#10;NKEGGz1qC/8AFU+p4soVLJIwBK1zdraz38ght42ZmOMKK9l8C/DJNHjgnvwrSthtrdRQYcvNqdP4&#10;N0WPSNFtmUYlZcsK2iMnOOtPaMRyARj5FGMU4gcdqZcfdJLdRkcd69B+HkP+nyMw+UYNcHbqeCAe&#10;ten+CrXOnSy42kKTmpkbxqHzB+1558nihJACYRwD2r52OzrmvrX9oO0TXNM+SPzJ1LcqMmvk+fS5&#10;YZGVlYFSeDUHVCSe5Du9DSg1G6umcqeKh84ipZslctZFM3VB5xpwfgcilcfKS7qN9R7qN1Fw5STd&#10;T9w9qr+YPWn+YPWi4cpNu+lKJMDrUO6mGTrVJ2DkuXFlx36U43Z24BqiJPelMoUZqrmXs1csNMz1&#10;GQWPWq5vAD0p3nA85pSkbcnKiXb780oBqETe4qymCM5qLmcroUL7U8DjpTlA9RTsU07mLZHtFLT9&#10;tG2qFcZUi/dFJtpRwOtAmLRSZFGRQIWnL0pmRUi9qaExyiilUikyK0Mw2inbuB0puRTSe2aBoCc0&#10;U0tz1pQRjrQULSbqMioyeetTIaH7hTD1pN3vRuHrUDCm07cPWmZFA0LRSZFGRQULTKdkU2gqIU4H&#10;jHr2ptAIzQDHglSCDgjkEV7B8MfF0OrWZ0TUXGWGI2Y9DXj2RUlncy2dwk8TlJUO5SDTRHLzI+md&#10;Avf7GuZdB1IZtpP9S7dPatSKEWEkukaj81nOD5MjcgZrifCuvQ+PtEihlYLqduPlbPJxXYaTdr4g&#10;s30q/Oy+tx+7c8EkdK0PMk3GVjxf4neBJdCvneNCyMdy4HBFedyK3c8+lfVk2nL4h0ufTL5VXUog&#10;QjN3Wvnbxz4Tn8P6lIpVgob0qJHo0pXWpzQxnDUu0LwKJGU7SfxpWwenSpNhKKKKBBUi9KjqRTx1&#10;oAWo261JkVG3WgBKKKTIoAWlyPSm5FJmgB+R6U0mm7vekJoGO3Um73pN1MyfSgdiTd70ZFR5PpSr&#10;0oKsPyKbRRQNBTdwpdw9aZkUDHbhSUm4UA5oCwtKGAFJTM00OxJu9KN1MDcUbqgLD91G6m7jRk+l&#10;ILC5zRSDJyadtPpQIaQSaTbUoQ+lLt/2aBXIeRRmpfKzzijyaWo+YgIJNG2rKw+1Hkj0o1FzlcL7&#10;Zo2n0/SriQjb1pfJX1FIn2hRMZY5xSeSa0ViX1o8paA9oZpt2bmnrbnvV/Yo4yKYcDpVFe0KZgIP&#10;Wk8mrDHJpKCudkOzaMVGwOaskZqJlFBVxsfenUg47ilyKgCNvvGkpW5Y4pKstDHzmm81IQc0m2kU&#10;M5NLtpTkHpSZPpWLepVg20baMn0oyfSlcLCHiinAZ5xS7aLhYZuAzxR5ntSsmTSeWaVwsKH9KNxo&#10;CEdKNpqyXYjfLNSqpqQJT1QUBzDUTIyamVDUbMFOOKeshFOO5MrmlpUIMhzXd+FbES3UMgPKMDXA&#10;Wc+1sA4JrsfDuqGxcHOcmuyB4+KT5kz6uj+Iog8GJYYBOzb+lfLXji0fUNWmlA4Zia9H0rXY7my+&#10;bk46Vwniq+AuHKDAOetaNHNztS0PPrmzMDEHrVbOw+1aF1KZWJPJrPkUkng1g0enCTa1HmQN2o3e&#10;1NRD3GKd5Z9KRbGl/ak8ypBAWGcUv2c0BdEW7dS5p/k470eV70D0GZNG6p44cj1p3k/SgkrbS3NH&#10;ln0NXEhAHNO8oe1BDnZ2KPlfWniI1b8oe1PEYHcUE+0KyptGCKay+1W3UL6VCwFBpF3Vyvto21Lt&#10;o2/SgZERikxTn60zIqOoDhCGGT1FaGlWvn30KgfxCs+MlnCjpXVeF9OZryNyOARzWiMasuVH2p+z&#10;uqabp8A7kDNfWGiamJI0AIxjpXw98MPEp01IkLgAY719NeBvFQumjy4xgd6yqm2Gn7qPbYbnIwTU&#10;6tnniuesb8TYwa3IWzHnivM6nsc+hYBBpajiPXP61JmmUndBRRRQMKKKKACiiigBVpaRadQSxrda&#10;SlbrSUDCiiigYUUUUAFFFFBm9wpGpaRqBDaKKKACmP8Aep9Mf71ADaRvvUtIR3oAbTH+9TmJFMJz&#10;VR3JZG39ajbrUj1FWhPKxjf1qvJ941Yeq0n3jQhWsVpKrt/SrElV2/pVCK8lV2/pViSq7f0qo7ky&#10;2K8lVZOpq1JVdwDn6VoYldv6VA/3qnkOOlQNyaAI5O1QN1NTydqgbqaAIW/pTKe39KZVR3JkFI33&#10;qWkI71RA2mP96nk4qNuTQAlI33qWkb71DAbRRRSAib+lMp7f0puOCaLAJRQTigHNID8u2kPrUe8+&#10;tDMaiLV1XOSxKzZFMOO9IxxUbN2ouUrkhf3qNpj61Czmoy9Zm3KTeafWk8w+pqPcKNwoKsOyaSii&#10;gkOfWjn1pdtG2gq46lWkpVoJZZjIyKtxt05qhG1Wo26U7nPIsPVaRsE81JI3yiq0h+Y81oZwQ+CV&#10;t3Wta3l4HNYUbfNWhDMRQFSJtJID15pGwTiq9vIWI54qwR3rZs81xdyGdMdMVlXDNzycVqXE3B9q&#10;xrmUEtWLZ2UYmdcTNg4J61V80nqTUlw1Vckd65m2e3GKHs2c5qFwp7CnFjzUTMawZvEYCeeacTjH&#10;NMH3jTuwpSNHuTQk4rb0hjvHNYcPQfWtvSP9YK3pnHifhO+0b7y/Stm4+7WNo33l+lbNx92vSPlD&#10;EueCcVTuuVOfSrlz1NU7noaBnP6go2niucnA3Hiuk1D7prm5vvVxVD38JsQqTSNQtDVzxPRHZozS&#10;UUCH0UUUEhRRRWoEq9KKF6UVLIEYdOKUZHf6Uh7UA9Pag1gSW1w8VyGLHeCDur69/Zj+Jwt3jtbi&#10;cswIA3HpXx6BmYv2rs/h/wCJm8O6xHOHKjcO/vT9TixMebVH7LeA/EAvLKFw+SQOa9a024DrHz1x&#10;Xxp8BfiQmrabbDfn5Vr6q0DUftCxEHggVx146Hq4apoejW8gbGauKFxkDmsWymJI5rXjYkCvM5T0&#10;IvUmXJb39akT5G3jhuuajXgmpAvFRAqWpi+LvBtr4w05yyAXKj5X7188a94cn8OXrwXCHAJ2uRX1&#10;KYSsYZW2n0rF8XeDbLxXppUqBOoyGHXNdkKnL6HNKFz5kUOwxs57U6KBpGI6EVra5od74f1IwTRE&#10;KDgZHUVTMMhuOBjNejzpnn+zZUMfbHSl8kHqKveSPxpfIFK4+UzZLU54FXLGIhgCeM1aMIPanRgK&#10;6g8DIrNlo3Vt4YkGWySKjMAySDkVsQ6LBdQCRJM4XPWsyWFklKIc4rFm6KMinn2qpJGeeOlakkYx&#10;05qrJGCTxxWiZm0ZUiZU7hms4xAOcgYrZnTBwOlUriHaM1smjBozJUB6jNVHjHOBWg4qs68moEZz&#10;p1qIx5PSr7IDzURjGaAKrFo8EHGKmivmXALU24XIwBVPyjurUyNYXAboaeGz0NY6ylO/SrCXmOM0&#10;AaHmCgSc1V8w0eYaALUshAxnms+dgc55qaWQ4OetUZZD3oAh2gZwKa0SN1ANPorUyMq6sdwJIyKx&#10;ri0EbHC4rrZtrLisue0DsSBSA5zyyvaonQEHitO8hCZ4qkFDZpkGfPHlCcVheI7EX3h+9tioPnKQ&#10;B+FdPNGPLP41kzgSqFHbjFaQIm7RZ8OaxoP9n6xd2rjaVc4/Oo4NE+fKHBr0X44aAdI8UidFKpMc&#10;lgOK4a3kYOMsAPWuiJ40ptN3Nfwz4Ru9TuSqycDtWzrnwvu1sDcOMGq/hXWDpl8hL4DMBmvZdT1S&#10;3m0TDlWDr2omFF6s+av+EPuZVIgJeUHG0V0OlfBPXNY2bwUHHUV6p4J8GCW/a7IzEWyARXqzSQ6Z&#10;bmchY0jXO7GAcVlY7OVrU8psfAuj/Cfw2dS1MrJfBflVuu7tVLwlqN7rtw+p3IKxMTsXtt7VxvxO&#10;8dDxZ4mFuXZrSNwNoPB5r0Pw8f8AiVxJGAI1UcCmNS5tDXScyFgg5NLzJIPao4nAmBTp0Iq+kAHI&#10;GSeaDaJdtY/kUY5zXpFkW0zwlPKWwWXj8q4nQ7UXTopHOeldP44vU0zQYLRT8zDle9RI1R5/b2sW&#10;rzSmZA4bcPm5r58+IXhtNL8QyxBQAzE4r6M0YMlwFUDB5rzP4taGbjXBMAOPSqRx1PI8Um0NWyAO&#10;ayH8Kkk49a9Gl0gohbGTUB0kkZx17Vp7NTOX21SlszzpvCxqs/huXkDNelPpBx0qGLSH3HK8Uvq6&#10;No4yqeaPoFwvrUJ0i4z0avTriwCAgpVM6ceuyk6KWxssdPqee/2Pcehph0+VeoNeif2eP7tQtpKM&#10;fuCj2bL+vPsefG1kXsajMUgz8pr0BtFjPao20KPH3f0rKVJlrHR6nBhXxjaaTy39DXayaKgJwoqJ&#10;tBUjgVn7Ev69TOO8s+lNERzXWPoQXOAfyqFtBPJxQqLNY4uDObWP2OaerEcZrdOiHsKadDPXFP2T&#10;K+swMlZSOtTJPk4q62isvrUX9kup701BxE6sJdQSRSBTt3pTfsLrxg8U4RMOMVdiLxDdUdSeWfSm&#10;lCD0NKwXXQbRS7T6UbT6UWEJT91N20lFhj93Tmk8ymE4qIsc0WHy3LHmUwzDPWofM9jShSRmgcYk&#10;vnD1o84etRbKPLPpSL5SXzh61GZeTzSeXUZXHegfKiTzaN2ec1Htp4wBQHKhd3vRRxQCMDmgTQU5&#10;elNyKcCMUEi0m0UZFHHcigBaZTtw9abkUDsFKpBYHPI7UmRRuQYGOaQ0jY8L+Ibjw7q8d3ESFVhk&#10;DuK9+W6XxFptvrulHN0gBmVfavmxpgq7AOveu3+F3j2TwnqSwytus5jtZW6DNXFmNSHMj39Zh4p0&#10;2LUrU+Xf2wG9RwTis/xR4btvHnhyW5iQC/gUiRcc5FRXEx8P3tvq9gwfTrnBdV5HPWtySaLTLyLV&#10;7H57K4A86NegzWr2OFxcXc+UNT0t9KvpYLlCgBIGapKoxXv3xg8CwazZnV7FAY2G47B0NeASZhYo&#10;QQVOMGsJaHoQndDttJkDgimeYaTOalFWJMj0ppNJmmk1QDt1G6m7qbuoHYk3UmRUe4U8EEdqCuUX&#10;IoC5wc0cUzf7mpYWsSbeRSVGZD0phl5qRqLZPScVB5xppmOal+6Wqb6ljj1ppbBxUHnUxpSTS5iv&#10;ZlnzKN+eKqeYaXeWpxdx8liZmzTd56d6VTnrTljyc1dhDacoOOM1ZjgDc96nWJV60yJvlVymsbN2&#10;NTLp7yKCM4NWlKKegqVboqMDGBVHP7R9CktgV4PWpFsTVtZtwyRzT1mFaIxdSVymLAk05tPI7VcE&#10;g3U5phiixPtJGd9n29RT1hHcVJJN8xqBrjHSszWzauSbAOMUbR6VD5+eaPO96A5WPZgpIxSbh6Co&#10;y+4k5FGfpQXyjywx0pm4U3NMJIoHyjix9aTcfWoy3J4pN1RYvlJdx9aNx9ai3UbqLByiuTnrTc04&#10;c0u32osMaDil3D1qRYy1HlH/ACKVhcyGA5B44pjKfT9KtJBxyKlW1zjinYXtLGb5RPOPzpfIPtWm&#10;bfbxgUnk+wosHtjO8kgZ/lUb5HatNofaomtd3aiw1VRmsTn/AApu7dVuW22MRUXk0joVQjUZHSl2&#10;+1TrAVFL5Jo5SXJFbb7GjbVny8dqPLNHKLmIVXjFL5dPMZzQF7Cnymlna4zy6PLNPA9akUe1FjPm&#10;aKUodWwBxTk3E81dFjJMcqpxViLQ5pDwDVqF0N1qaWpmnA4PWk2E9Aa6GDwu7AFjV2Lw6I8ZxT9m&#10;cssVTWxxzxPnpQqHvXU32kJH0xWLcW/lk4FRJcuhrGuprQqhyjjFdFpFz0BNc6VzzWnpLEOP61dM&#10;jER5oHqHhu6Bixms/wAYQ7gSBijw2TvUZ4q34sQLb5xk4rokeDTVpWPPGTBOaTyx6CiZ/nPpUfmE&#10;1hI9VXsKyAHpQFGelRvKc96b51Poa7os7gvGKjkcYNQmU5qOSQnNYsSgDtkk+lMV8GmeZjNEYLN3&#10;oSOnksrloXGOM1KkgPNSWmlPcDOMYq1JpJjXNbKLOSUoLQp7/wAvajdTJIzCxBNN3D1/WncpLTQm&#10;D4zyaXzB61WZ+etJuHrRcdieQ7zwaZtqIvjvmjzKh7hykm7bTTznBqJ3JPFKrUiuUGpvXgdakYZp&#10;kK7n6ZoRcXoXLG2MkmcV6B4eiEKKSMVyWlRgckV11g4WMYOK2iePiJuUrHbaJrDWdwmG4z619AfD&#10;bxYC0QL88d6+XrWb5sk8iu88FeJmtLpF3YAI71M43Loz5Wfd/hjWRcopDeld/aXRaNea+bvh54sE&#10;kK5cZ4717doGtC4jTkdK4ZxPep1E0dgGLKCRUq1WglEiA1ZWuV7nStiSiiipKEHeloooNFsFFFFA&#10;xVp1NWnUEsSilooEJRS0UANbrSUrdaSgsKKKKACkalpCM0Ey2G0U7aKQjFBAlMf71Ppj/eoAbRRR&#10;QBE39KZT2/pSKoK5qo7gRN/Wo261MyioWGDWgEbf1qvJ941YeoHALGhEy2KklV2/pVuVBzVWRcEi&#10;qMytJVdv6VYkqu39KqO5MtivJVdv6VYkqu39K0MSvJUDfeqeSoG+9QBHJ2qBupqeTtUJAJNAEDf0&#10;plTOgyKYEGCaqO5MhlFDcU0scVZA1qY33qVmNMBJ60ALSN96lpCO9JgNooJxTWY0kAxv6Ug+6aU8&#10;0h44psBjULSkZoAxUgfldvY9zSbj61Fuo3VfMZ2H+YfU0m7Pc0yilcYmD60bfWnbaXaa0KuN2+1G&#10;32qXbRtoEM2ijaKWigQUUUUAPABzxSkAEYFC0H7woEx3TGKmiJqHsKmip9TGQ+RjjrVVmqxJ0NVX&#10;6mtBwQ7IXp+lTxOeOaqFqmhY4oKlE04JjxyastcFe9ZkcmKc8xx1pORxShdk885OeayZ5M55qWWY&#10;4NUJJCWrFs7aULELEknPNQt3qZutQt3rNndEjam7RTmpKxZuiMfeNO7Cmj7xp3YUpFvcfCTitnS2&#10;O4YPpWNDWxpf3l+oropnLiPhZ6BohORz2rflAMfI7Vz+i/w/Suhk/wBX+FekfJswLr7x+tU7noau&#10;XX3j9ap3PQ0AYGofdNc3N96uk1D7prm5vvVxVD38J8JAtDULQ1c8T0RaKKKAFzRmkooEPooorUke&#10;pPHNSDGOlRr2qQfdpE9RnU0FfSlpCRQUMyR34p6ylTkEjnNR9aP4vxplcvMfVv7L/wATzZ3UNlPI&#10;cggDJr9JPh94giurCBhJkkDBzX4u+CNefw9rlvcglVVhmv0u/Zz+IMXiDS7djLyFHesKy0OOnNxn&#10;Y+0dKuDIqnPauhsyW4JzXn/hzUTIFGTjArtLG56DNebY+gv7tzYVefarEag9qrx9qtR9q5tjWI7a&#10;D1FAXacgYNLR059KOaxuoXOe8Y+EIvE2mudirdqDtfHNeB6nYXOiXT2lyjBlOBIR2r6iR2KeaeP9&#10;muV8deE7XXtPeZUVZlUncBW1Oo9jilTZ8/q4OOPxqRVB7cVJJp7wM+QQqsQDTOE47V3xlc5ZJLcl&#10;CDI4FOESEcqM0i/eFSL2qmZo1dFuijpFkgE4IrW1HTw10rR4UEcgVk6HaG6vSU/h5xWtO0pkIGfl&#10;4rFm8TLlsJMnGcVXa1KnkZNdEjLIuMDNU7yIZBGKhMpxOcvLcEZA5rNeInIYZFdO9uHU8Vl3NuFJ&#10;wK2UjFo52aErkgcVWMY7jNbt1b4Xp2rNaMDIqzAz2jHpULxjHStBoxULRjGKYjIeM55PFQlSK02g&#10;HpUTQjNamZmtEPSomjI5ArUaAVE0IoEZ4ldT8zHFPW9UYzTp7fg4rLnhbcSCaANh5Qw4PFVZCSaz&#10;VuJEzuJxTxqqIcEigC4crzzTDKQcGkGoROOtHmo/pWhkIzKc/NULY5+eneXET9+nrbRMPvc0IDOu&#10;rQSglTmsqSBoScJxXRNCkWTuzVSfMnCpn8KZBhSQnbz3rFukEE5K8n0FdHeWzoucVjC1Y3Du4OMV&#10;pATjzHlvxy8GjXfDBnhUNOg3cdRXy5DbyHdG3DISD+FfdNzYC5tZ0lG6NlZQp96+RvG/hO50TxZc&#10;QRxsUdiwIHrXRE8rEU+VnLwTSsuxc5U9q9W8EafqGuQxRyBvJXGSay/A3w3n1F/NlTaNwPzCvddA&#10;0eLSgLaJApCgZx1ol0NKFLRst6TpkWnwRRIAAB8xrzT4zeOhboujWLZZ+GZa7fx54qg8N6Q6g4uG&#10;BAHevDNGsn1jVpb29JcZLAtWY6k7aHLXOgtGYWAzKzAt617L4dhNvZxIRyVH8q5qx01bzVGcrmNT&#10;xXa2qAKMcAdqDOlu2PS3MchbtmtK2JXrzVTeHwK2tOs/tEsagZzjpQdkTqfAOmGe7Mjjhfm5rE8d&#10;34vvEBQHKKcAV2m4eG9LEowCy4rzi7Q3OpvMTncSc1MjQs6dCVkYjg4rh/F2kz6hdsTJnniu90/q&#10;/riuX1hW+1MRxzVRMmjzS/0q5snwBuFZ7MC3oe9ehNZC5mw5PPFZusfD6WYF7dxk88Vrr0OWpB9D&#10;kJSEQE4NL5ybRwKlv9BudLyJ8kCsx2PODRqcklJE7wxyc5FV5YUIwAKrSNIDwaQyOOppq63IjfqT&#10;LYK/pTjpiY6VHFOw6mpDeHrT5i9CNtMUdKibTl5z1qRrs+tI05I6/rRe5MlHqVm09TnOM037BU5m&#10;Oak88cZ60ieWBT/s8elDaWJBgCrn2ge1OW5CU7hy/wApmNoxjGcVWfS3BPy8fSuhW4WXjA/GlDxn&#10;ggUXFySOYbT2HBX9KY2kEDJXmuuWGJ/7tNkhTkfLUvUa5o9TipNOKk5X9Kh+wH+7+ldi9mjZOVqA&#10;2CegqbF80jlfsHt+lRNpnU4rrvsKe1QvpoOcY5o5R+1lHc5I6Z1GKhfTfauubTOpqCXTcdhRyj+s&#10;NHKDT6RtMPXHFdQumH0qOaxCqen40uU0WJZyrWO2o2tR0rYuYcE4I/OqbQk9DTsdcKzZnNaiozGQ&#10;cDpWg1ufWoTEQcc1ElZHUqhV2GlK4WrPlfWmbDWRXtCqVJPtUZQ5q0U9qPKFBXOVPLPpR5Z9Kt+U&#10;KPKFA/aFTyz6UbSKt+UKjKc0DU7lfaaNxHFT+XR5JPOKCuYg3GoyxzVvyTUbQAk0FRaK+40oepvs&#10;4pphGaCyPzKcrdPWl8mk2GokLQXzPzprTkMATgdaXYaHjAxu6GkmOKR7b8IPG0Oq239g6nINjDbG&#10;WPevR9M8zwzqj6ZegvYT8IzdBnpXybZ30umXsd1E5RoiCu019U/D3xFB8T/CQimZRqNuvynPzHFb&#10;xZy4iFopo2UhGi3culXY36ddAmJ25AzXgnxc8AT+GdUe4jTMEh3BlHGK9706Ya1YS6Lf/JqNvnyX&#10;bg8dKztTsR4r0ubSb0A3duCAzDkjtipkcNObjI+T5GVVAB+tGdoArY8VeGpfD+qzQSAgAnbmsYIc&#10;c1kj1FZrQXfSgjHSk8v6/lTwnHSrFoN49KNhbkU7YfSp1jG0UyXKxV8s+lL5LHmrXlU9YxxxQT7Q&#10;qfZyaay7Dj0rRCAAVRuSPNbmkxxlzOxXb71RY5wKnwW6DNXIbLfGGxUG3NymesBalNqc9DWutqF7&#10;VILUY6VXLzaGcsQYf2Y+ho+zH0Nbn2MelH2MelP2ZH1gw/sx9DThbHb71tfYx6U02+3jFUocovrF&#10;zI+zkdKURsta32cUn2bvV2D2xQVitPyT61Ya39qelsCoNS0DqLqVOacCQKtfZRQbcelSR7RECscU&#10;u41YW3GOlL5A9BWi2J54kCucUbjUph5o8mmHMiq6lmJpuyrRiwe9J5dZvcrnKpjOaTyzV0RDFHlf&#10;5xSDnKfln1pPLb/Iq95XtR5XtQL2hR8tv8ijy2/yKveV7UeV7UB7QoGAnmj7PV/ywKNnt+tXYr2h&#10;SW2OBxS/Zz/kVfVBjoKXYPaiwe0KSW+B0p32erRAB6flRxRYzdRkKR7RginbR6VLtz60mB60WJ5h&#10;igelOoozRYQUm0UtFOyANoIpjLQ0m3jio2lpWKSYGIMcGkMCx8kioZJjng0xpnk4zRY3UXYnZ09q&#10;iZx2FNW0kc5GcVaisSetIHaPUpMxzwM05VZu1aQskU4JGakWGNfSjlF7RGWLOWU/LnFWYtFlIyc1&#10;orMsK8DNB1Q9KfKYyrVNokdvoCuN0hxWhBpVrFw5FUTfydjxTTcF85NHKYv2st2bIW2gGIwCKja/&#10;SHoBmskSnsaaxzVqVlYx9jrqzUbVywOOKpzaq3OCaqEgcZpjANT5kdEacOpI120vJJqvMu/OaXbt&#10;PWgnH0rnnqzVJJ6GdNEQ3FXNOBVhmmyAO2ansV+YU6Z0VJe4dn4bk2kZPetHxPNutfwrE0d9jDmr&#10;WvzF4COvFdJ4cfjZxkzASH60zcOlNnOJTUW7MgAPFc8mewo6FkW8jKdoJqs8bxnDAiu18MWUdxDh&#10;wPxqDxRpEVupZcfhT6GMa3vcrOQDj2prHOajbKsR2py/NWbO7YTZluelbGkaW11ICFyKzFXLAYzk&#10;16n4I0eOSw8xgM4zzVxV0ctebUdDINmLSEDGDiqVxIGUjitbxBII7koMcGsV1ypNdKR5EYyk9TB1&#10;MYk4rN3HOK0dSYmTms7+KuWWkmj3aatFXHbqN1FLxUXLEDetLkU09TiiqHYdxRkU2imFiVeQRVm1&#10;h2ckVDax7sk9KtM4UhRTMm9WaemLvk46V01upCiue0ePkHHJrpkXao4raJ4Nd++WYjllycCtSzuD&#10;bzIwPfrWMEJwR2q1BNggGt+W6IUrHt3w98Y/ZmCM/p3r6X8C+KUuIo/n6+9fDOj6mbWZSDjB7Gvc&#10;/hx40ZZIkL8cd65JxPVw9Rs+ztJ1ETKvNb8Z3gEGvJ/CWum4iQh/TvXpen3PmRrz2ry6mkme/B+6&#10;jW2gKD3pKRX3KM0tZGgq0tItOoKQlFLRQAUUUUAFFFFABRRRQA1utJSt1pKCwooooAKKKKBMKRvv&#10;UtMckGgjlCmP96lyaaxyaBCUUUUARN/Shfu0N/Shfu1UdwGN/SoX+9Uzf0qNlBya0Agb+tQt96rD&#10;qKgkGGoRMivJVOT7xq5JVST7xqjMqyVXb+lW3QHrVaQBWIHpVR3JlsVZKrt/SrElV2/pWhiV5Kgb&#10;71TyVA33qAI5O1RN1qWTtUDEgmgBJO1MX7podzSK3ymmiZbEbf0plPb+lN2kjIq7kELf0pFp7xn0&#10;poG3rTAKKKRj2pMBjUxvvVIRmo34NJAJSN96lpG+9TYDaKKazEGkB+VVG01Jto2itSBNtATmpdtG&#10;2kA0KPSjaPSlopmYbRQQMHiihulAEVFFFBoFFFFAEq9KKF6UUGYq9alXtUS9alXtQIkwD1qvOoGc&#10;CrNV7jvWj2FErZHpSh9uMGoi3egt0rFnZGxOZSBw1RvO3PzVAZDio2kJ4zSHyrsSb2PemnnrRQ3S&#10;pGRknmomJqRu9RtSZohjUlK1JWJqgVRnpSsOnFC0NRIHuJF/WtfST84+tZEf9a19J+8PrXRTMcR8&#10;J3uhsdw5roZWPlnntXO6H94V0Mv+rP0r0T5SRh3BO881XuANvSp7j/WGoJ/u0GXUw9RUbelcxdAB&#10;jiun1D7prmLr7xrhqH0OD+ErLQ1C0NWET0haKKKACiiigBc0ZpKKdxEgJFAY+tJRSJJaNooXpRVk&#10;ibR6UFR6UtDdKAFaaRIlG47geor6l/ZV+Jw0nUIrKac4yAATXysrbgGPTOK6LwZrz+HdeguQxUB1&#10;7+9LczqxT2P21+H3iJb2xhcPuLAc5r1ywmWVY9vBNfFv7OHxKTX9ItvnyQqjrX1l4d1MyNGAcjFc&#10;NWOuh6FGfu2Z6FbyAkAnNXgRgYrDtJiSOa2IyWUVyM70TAnNPAytRr1qRfuisJG6Y/aUUhju9q4b&#10;4vfEGz+Hnha61C6kCIsTEDOOcV2tzOIELt3r8+P+Cg3xRuL20Ph60kZWbhlB7d63w8eaSOLFYhU4&#10;M8E0X9uTVtH+J+oXOpxm78OPMyqp5VBnqK+u/BPxX8IfEy0trnRdXtxcSjc0EjgY9q/J29RIvOtg&#10;d0J6huuaztJ1e+0K4D6Vf3GnTqeGRiBmvcqU9LI+dw+KfNeR+zUkpW4MRRyi9ZIxkGlS5WNxIC3l&#10;5xh+Mmvyz8NftcfEnwgscEmptqUa9fOOeK+lf2T/ANpjxj8dPibb6De6TC9kpDNIvtWU4cu56Uan&#10;NsffWg2aWFgXKASOud31qFVO9iTkNWpqOIpBCowFAUgdsVRP3wo615056now2K3k7ScDH0pHtiwO&#10;Rmr3HpQAKmMhuJgyxlQcCs24GSQVrrpYI2B4GaozaYjkkDmt1IwcTlJLQuDnmsu5syGOOK7F9NYg&#10;8VlXemuCeK15zLkOXZCM/JUbKf7vWtprOXk7KiaylOfko5w5DFNuTSfZR3Fa39myE9DSf2ZIcjBq&#10;uYwsZP2eI9cVVnt0BJBroF0MNzu5pr+H1JBJ4o5gscjcyh8qEwapzWTopZumM813UmgxH5wBxXIe&#10;Lr9LJSgwOMVtTMahy8l0rOQTwDiq13ErjIHNZT3RE2c981fS4Dxc9a2kYxZG6vHyHNSRaiYxhiTT&#10;druDkcVWmiC9TzUCNWC9ifHqanaQH7px9DXNHdCck4qeHUioxmmBvhiepzUyuFBwQKwo9U3Ec1bj&#10;uC3OeKC7l5kEkZyAT71k3drgHir32jkDNBxLkGgDnXjKZB6Vxfibwja3t0Lt0ViD1Ir0ueyBzgVk&#10;6pYo8JixyaDORxEFrDZQDylVcf3RU1zeQWFg97O2wxjIz3p06R2UojkGBnqa8n+L3i83t6ulWTkA&#10;cMVPWtqbOec+RHNeJdcn8b68zjPkxttA7EVpi2FnEttEASwGSKz/AA9aGGLhMOOpPeul03TGWcSy&#10;/N6Vrc4+bmZPptgLW3xj5zyavRknG0Gjyyku4g7emK3dI0oY3OOvPNZyZ0xiQWFi1zgEGvQvBvh8&#10;rIJJR8g5yaq6DoyTSDavFb+samuj2otYseYwx8tZm8dDJ8V3ovbk2qH5FHauMKlnIHY4zWxqMrWk&#10;BmbmVu3eqNhCJIt5HLHNVEqbuTWsBhjZz6VyepP58zY9TXbaoBa6WW6EiuJhTzGJznJNWZEKWm7G&#10;BzU0jSW+BuJ9quW6fNjFSS2oByRkU07CZzuqWP29DvGfrXH6l4QaQEwZBr0ye3G3gVVlsjKMINpq&#10;rmEo3PG5/Dl9aMdys4+lU/KLS+U4Kn3r2r+zvJP7xN4PqKxvE3gAXVo17aAKyjOBRc5p02eYS2vk&#10;uA3SozD6dKsXQkhYpOjKVOMmmeYCBjGK0TMHGxUaE0iREEkmp3YDqRTUYMTVszRHIdnaoyelWJIw&#10;1BhGByKkopsTQJDirDQDilFoDzkUAVxKR0p4c9c1N9jpvk44xzQA0St6miWU4HJp3lCoZzjgGgmQ&#10;6SU7AQeaa92xUDnjvUch+QY60IQQBQQILtwepqM3zBjTpdq9KgIXHNAFhdRPNNkvcnOaqHGelRsp&#10;JzQI1Vux5fTnFZl5c7geak2ny8ZrPuQRnmpZpDcoTZdjzUJ4OM1Mz4JqA8nNI9GOwoJzTcCnL1pK&#10;mQw21CyjnipqibvUGkSFgCTxUbdalbrUTdalm6EoozRUFBSbRS0UAJtFG0UtJkUAG0U2nZFNoANo&#10;pNo9KWigYm0elMI56VJTaBojK46VHIBjkVYxmoZhge9I0i9SrIC3GMius+GvjC58Ha7Dcxswh3Dc&#10;ueCK5iNdzYq/HasFBXoetVHc0lLSx9aazHHrmnWnifSiGkChpVTt61Ylji1rTYNW084vYv8AXKOp&#10;A615f8APH66RfHRdRcPa3HygMeBnivUNXsj8P/FEc0Tb9Luzk45XBrQ8+cdTi/iV4MtvFOitqsCg&#10;TKMMoHIIr55ksmt5GikUqynGK+zL2yttOvBcY36VfDkDkAmvEPi18PzpV295DGfJkO5WUcYpWHz8&#10;qPIvJ8vtnNL5eO1aD2/C8Zp32XdzTJ9qZmz0qRIiRnFX/sn0p0duMkYoF7VGfg5x3p8cB3c1egs9&#10;8wGOM1du7NbePIxnFX0J9prYwL790vFZEhJOc9av30m9iM1nrlpQmK438R6dHSLbNHTYPM5IyK1v&#10;JCjAHFP020EdsGPWrSxhgSRXXCOh5NWpzT0KQi9qXyzV3yemB+VHk+op2szJysUvLPpSFSO1XvJH&#10;pUbRgHtQLnKu0+lNMZ9KteX7il8ugfOVPLPpSeUfSrnl0nlj1oHzlTyj6U0pg4q75Y9aYY8mmPnK&#10;uw04Rk9qseXTljGOopaBzlcJxyOaYy1ZZRnGRmo2xUsq5Bs3UnlmpMgd6XcPWkVdkez2pdtSDDci&#10;jb7VQrke2jbUm32o2+1AXIivPSk2+1SlaNtSO5Ft9qNvtUmB60YHrQFyFutJtFPf79NoNAooooAe&#10;p9aQkc8UzdjpSFi1VcViQkYPSo2YU0tx1qNm96dzSKH7qYzg800txUbN78Vm3qWokobAzR52PpVd&#10;m461A82OaLmihcmuLjEh5quZic81EzFiSaVFzUXOlKyJFBc9TVyG3VeWNU1YR1KHaTgGkTK5oi8W&#10;EBRg470xrstnHFVFjK8MeakVgBQc7irkvmM3U0eYfWmBs9KWgiw9WNHHpUZJBpN1AWJfM25BpPMH&#10;pUfJo2mgdiXzB2o8wd6i2mjHvQFkPZs/SjdTRgDrRkUCsNcnNDdKRqVulBp2G1YtPvfjVckZqxa/&#10;eoCp8J0ennArQv4ibPJ54rO03lgPeugvYc2BOO1b0zwmv3h5veDbKwHWmWMe+cZ5Oan1Ndtwx96j&#10;06QCYHHeueWsj3V/DujsNOlNnGO2ai1qQ3UROSas20BuY1I6Yqrq4+zREGtWeTD4zj7j5XIqvuJN&#10;TXTbmJ9arjOc1iz3oRui3bybZAMZ5r03w1etFp+ASMivLYm2yAmu20PUx9nCdsVdPc4sT7quLrDt&#10;cXZPPWmpHsiJP61bljEhL8Cqt1IFiIyM11t6HkRnzOxz2quGl4FZbYz0q5fNmQ81Rzk1wyWtz3KS&#10;tFIdn2pM9TSjoaTafSlY6EIWo+8KcIyzdKsx2+7tVco3KMdSsqFugqxFbY5NXYrMKpJHT1qCecR5&#10;FO9jmlVc9ELkJgDiki+aUZqoZy7VdshukHFaLUUrqOp0mlxEYIFbh4UA1n6emEFWpWwcZrdHhVHq&#10;TrJxjNHmjtUY5UHNGPcVRkXrO5O8DNdx4S102N3HlsDIrzyKQQvk1o2Gon7UhBIANB0UZWZ9ofDz&#10;xWJIU+f0717x4d1gTwIAeTXw94D8VmBo03+nevp7wD4i8+CLLZOBXn1o6tnu0ah7jbT+YoyauK2V&#10;rA0q7E0YIPNbcLZUV5nU9iLuiWPvnrT6atOpjHR0+mR0+kWFFFFADH602nP1ptBLCiiigQlFLRQA&#10;1utJSt1pKCwooooAKjf71SVG/wB6gTEprdadQFB5NBLGUVJsFMYYNBJC39KF+7TyoNKFAGKqO4ED&#10;f0plTOoqJhjIrQCF6rzfe/CrD1Xm+9+FCJkV5ec1Uk+8atyVVYZY1RmQt/Wqk33/AMKtS8ZxVeQb&#10;sk9aqO5MtinJVdv6ValA5qtJ3+laGJWkqBvvVPJVdjigBknaoG6mpXPvULd6AIm/pQv3aG/pUe8j&#10;gdKaJlsK39KVGwnNMLE0YGOaZAruKhYgnIpzAc1GeDx0pgLSN96kyaY7kGqAdTH+9RvNNYk5NKwB&#10;SN96mliKN2etDAKY/wB6n5FMf71JAflltFFFFakC5ozSUUAFFFFBkFFFFADGA5qMk5qRu9Rt1oNR&#10;1FFFAD81ItR1ItBmxaUE5HNJRQInVs1DN3qVOlRTf0q2KJnSnA4qJWPPNSzf1qBayZ3Q2JMZpNo9&#10;KWiswCiiigCMjFRMDVllqFlpyLTK5zmk5qTAo21gzdCLQ1C0NRIl7iR9DWnphIYYNZcfQ/WtTTPv&#10;D61tTIr7Hf6H94V0rgeX07VzOg/eFdM/+r/CvTPk5GBd8OcetV5OVqxeffP1qCT7poMWYOpZ2nmu&#10;Xus7jXV6kvymuYul+Y1w1D6DB/CVFoahaGrCJ6YtFFFABRRRQAUUUUALmjJpKKBEyk8c1IAMVGva&#10;pF6VojNjaG6UUUhDCAoA7Z6UbuR1yORSyU3PNKnqVufUX7KfxZbR9ThsJpio3AAE1+n/AMOdfi1K&#10;yhkEuSyg5zX4d+Etal0DWYL1CVVWBJBr9P8A9lr4nReI9Fty0uSFA60pxuRGXLKx9taZOXAO6uis&#10;mLdTkelcF4c1DzMc5BFdrZXAA/CvHZ7iNfg9BUqYGMgVWtn8ypZG2msWbo5T4o+JYvD3h+5uGl2G&#10;JCd2e+K/JL9ofx82uazf38rmaQsyxsT0HtX2Z+298YodB046NbzYuJRhgDzX5kePfET6rfpGhLIm&#10;S1e3hKFldny+Y11zcqOIupi7lyTkknNVXlMnLHJ9afcnBOT3qspyTnp3rulJJ2POjFWuVruQfMqN&#10;261+n/8AwTJ+EqeHvh/d+NrtPLnu8iBmHI+lfm14N8J3nj/xlpWgaVA001xOoIUZO3cN36V+5vw/&#10;8LWPgD4faB4dtovKjt7dfNVRj5tvOfxrkxM9D28PSuasjmWRnY5LEnNM2jdnHPrTiOTjpnikryow&#10;52enL3EKV8tTnk1Tm1WGzb96QBnHNXshIyZO1eZ+OtReSbbCTwa1VIzdQ77+1rVuQ4wab/adv2cf&#10;nXlcGpu20eac4HetCG6ZlzvP51uqZi6h6D/aMLqQJBmoIljnckygiuKSdghw5/OprO7lDjDdOetT&#10;yFc51skJGQEFVXgfPC1RXX5TgEdOKnTV5HxleCcZo5A5wuLNmYbDioZbV0Uc81rKjBNx9M1UdWnc&#10;gdKVyOVFIQgelL5OeMDmr3kjv1o8kdutLmDlRj3LfZI3DDIx19K8d8X30UuoOCQ/J+XPSvWfF12N&#10;P0idn4facV8tN4mkuPFEiysSm4gZrtpnHUNq5UoxJz14qxZSlxgmlu4xKoI7iqkTm3bBPetpGETW&#10;UuP4qTKt1GT70vmAqPUimmMnmpENkRWzkA1TkgXnC4q97U3yw1AGMQ8ZJyRVu3vGQAFqmubYbTgV&#10;RMBBoIua9vcgn5jn61YWcZ4NYIlKcZPFLHfEHvQXHU6VJBjk5qldJ5r7lFUEvz3arcV8I+G5zQKR&#10;geINDGoQOoG1ypAI9a8A1PwPcaJqjz3gaYliQ3XivpydhNyuOax9b0y1vIMPErk9SRVRZk6ftDwu&#10;xNuMZQKPTFbEFzFHjKjFdVqPw4hnjMtu205zt9Kih8AupG98D61dzn9nyszoZIpgMR5/Cun8P6RJ&#10;eyAOpVKv6T4VtLdR5jqSPWtKTU4LNTFCBu6Ailc64rQuzNDoMQ8sgvisBVa9umuZTkdcGnLDNcPv&#10;mJKZ4BqLUrgWq+QnVvSkKRi6g5udRIByg4xWhYWJYAAcDnFQWVmVk3OCS1b0mNI0qa5fA2qSM1UT&#10;K5yPivUCJlgHYYNYlpES3Q81Qt9fGvalMx6KxGTXQWcKkjBFWMdHB3A5qc2pxkirsduMA4zUwjDY&#10;GKlsDIaDHUU+PThKNwGAK2RYhucVp2VtB9kIwM96XMaxjc5R7FGXBHSqsyyomwDMXcV2tzosYtC4&#10;61z88DmYRgfL6mi5Uqascb4l8L6Zq9iRhUmC549a8d1DRpbSR1QHapxn2r6I1DQIiQVbk9RXGeKv&#10;CWAWiXI6nFaRZ5tWNjxZvnYqSQRSYYHjNdVrHhnchMIIkHJrmXf7OxRxgrwc1snc4CPL+9Lhx607&#10;7Qvtj1o+1oeOKYDPNYUnmODnmnGRD3FRtcKMigCZbwr15pjX+w5Iqs0q54qPcJDigCw18ZOgxUDT&#10;AnmnIioOoqFhljgigmRJ51HniottRsDQZkjTg0nynvVcg0z5uxOKBlvalIFXPNVcv70Dd6mgLE8u&#10;McGs6Y84zxU0hbHXiqspPNRI2poqTfe60wEcUk/U0xScCkd8diVSPSjNMDHNJk1EgsPDD0prUmaQ&#10;ngc0jWJGw6VAw61OxHFQt3qZG6Im60q9KRutKvSoGLRRRQAUyn0ygApwAxTacvSgA2im07IptABR&#10;RRQA1etQz9KmXrUM/Sg1juMt600lMQGOh7VmW9acWNpLY6VUR1CSC6exukuo2IdSCCO1fU3w08RW&#10;vxW8Evpdy6/2lbr+73Hk4FfKkJBYl/u+ldL4B8ZzeDvEdte2rsqqwDKDwRnmrMmro+kvCd8ZEuPD&#10;WrDY0bERM3r2xW/H4dXxPp9zoF2q/aY1Pks3UjtWX4uso/FOj2XivSseYqhpRH1z1Oa0tF1p/EGm&#10;2ur2R239jjzlHUgUHJyuTsfMvj3wfd+B9amsbmNkfJ2lh2rnFyBzjNfYXxq8LWXxW8Crrdgirqds&#10;v71QPmJAr4+ZXhkMUnEiEqVPWgzlFoM/SkyRyKdmoHDliR0pGS1JfPdTkDmi7nZ7fJJz3FRBnGOM&#10;morpz5RyK16G0I6mJdNlzVrR7VZ5gcZqhOcuc/rWx4dQq5bsK5V8R6VT3KVzoUswqjB4HakK7TgC&#10;rVorTRtgHioQnzkH1r0ILQ+d5m56iKNgpJJABwKW4+Rc9DVCWbA68VEkb25icS80yWVD16iqYlye&#10;DVmKJZRknk1BXsxFkTPWnGRT3p7WqKM5qJrUnkdKQ+UazD1FIGUjOaa1q/rTDCwOOaZfKibcvrTT&#10;KFOBzUXkt70wqQcd6A5Cx5wprS89KgwfQ0u2kPlFZtzZptLtNJUsoTaaQjFKWxmoZJcUildlmMjp&#10;mpsgjpVCKTJFXFNWiZKzHAetG0UtFUQNIGelJtFKSMmkyKzKI2+8aSlb71JSGIQMGo271I3So270&#10;GiBcY5ppNJu96YzD1FBSQ4nFRtJ1pjMc1E79eajm1NIxJGk7VG0mO9Rl/eo2Y0uY3jEm38daYzmm&#10;bvcVGze/FRc0UQdvm60wn8RQeT7UHPQCkbqJIhG3pzSH2pgJHFPXJqxMFUt15qxGMURxjac08ADi&#10;gxkKTmio3OD1pu73oIsWFYAUu8VArHpTt1ArEu4ego3D0FRbqN1AWRIXAJo8z3qu7HPFJuNAcpOT&#10;k5oqEMTS5oHyjySDRupq5OaWgBN5B9qduNN2EnpxTtpoB2IZDluKu6ecMM1WZcCrFmcNQKp8J0lg&#10;d0sYHrXoF7pZOjq4HG3P6V53pbH7ZD/vCvapoQ/hsEj+Hv8ASuimeNKOtz5711Nt04HQGs+3k2Mp&#10;961/EqbbyUAdGrFRCVHtXNL4z2KVnTO50nWUhtwGxnFY/iLVhdPhTx7VkrM6JjJqGRGkY5NasxhR&#10;SnzFeTJpu7HbmrXkZXpmomhxnIrGR3qVhgO8Y71r6Rd/ZjgmslVCNUu7BGOKiL1M6sVUjZnYR3Yk&#10;UnNUbyYMCAayY7xguAaVZHlOCTXU3oeXHD8juQ3ClmzmmLAfQ1fFscdM1Ktv7VNrnX7SyKCxBRyK&#10;kWHI4Wr62+7tVuCzDYzRYwlWsZsFmXOAK0odP8tQzdPeraQJApJxms/UdUIUqoq+V2uY88qjsQ6n&#10;cpEoVCK5u4uSz9asXErzMSRVX7MW5INc0nZnqUaagtR0bliK3tJTJB71l2tmWboa6TTbURgVrDVX&#10;McTJWsjWjyiAA4qVWz1qAEcVIh6V0xPnZ7lgMcUq0yPoakzVD+yJ5mDzU1vOFYdjVdhupqZBoIjK&#10;zOy8N6s0F0hDHGa+nvhb4hMqRDfzx3r5CsbnyGBJ969y+EniECaMFgCMd6ipG8bnpUKjufbvha/E&#10;kSnOeBXbQPuUYNePeBtVNwgwegFesafIXhU9eK8GorM+lpSujWjxtFPqKA/Kc1LUnYtgooooGFFF&#10;FABRRRQAx+tNpz9abQSwooooENbrSUrdaSgsKKKKACo3+9UlRv8AeoASlWkpVoIYtMf71Ppj/eoJ&#10;G0UUVUdwGN/WoG6mp3qBuprQCF6rzfe/CrD1E6gnPtQiZFSXnNVm+9VuUDmqsgAbiqMytN0NV26V&#10;Zkqo5PIqo7ky2K8lVpOpqeUnmqsrEH8K0MSGSqkrYbHtU8rnmqshJbmgCNmpuSQaGHOaaWI47UC5&#10;kNb+lRN1p7MahdyDTW5LY6kZscZpu801jnJNUSIzU0HNI1A+6aAFpj/eoZyKYWJOTTQC0U3Jpc8c&#10;0wGNTGbBxTmIqM4J5pALu96M5pOKazEcDpSQH5b0UUVqYBRRRQAUN3oobpQWMLHPWk3H1pKKB2DN&#10;FFFADQTmpFA44qNetSL0oAftFFJg+tGD60ED9wo3VHu96N3vQFi0p4ziopm6+tMEnFQyye9Z3Yox&#10;dyCTniofpUr9aiPajodkR9FC9KKQBRRRSAadx7mk2nvmpdtG2rGQ+WPSjy1qbbRtpWC7IfLFJ5Y7&#10;ipttJtGPSiyKjIhVAFPFXtPGJAB61XVQFq5p6/vB9aDKpLRncaD94V0z/c/Cua0L7wrpm+5+Feif&#10;NS3Zh3AHmHIzVeZRtOBVi/8Alc4qu3zp+FBgzAvslTnn61zN7kPx611V8owa5m/X5jXLWR72EkUV&#10;6UnJzRnGaWuJI9h7BRRRVEhRRRQAUUUUAFFFFADlY5HNSbj61EvWpa1JY6iiioMWNbvUZJqRxUTe&#10;tUvI3i0Sh2ZQmTgdq+nf2SfiYNC8RRWE0xWIsAFJ4r5gRvLw56Gt7wXrjeH/ABJbXiuVAdScHHeg&#10;xqRufud4D15b22gdWyGAr1fTpRLIhH3cZI9a+PP2b/iKniHQbRt+SFUZ/Cvq3Q74MkZB4IrzsRH2&#10;Z6FOftFZHZwShtsijavcetUfEWrppmi3d5IRGsSltx9AKejiRIljPy9TivAf2yvi1H4I+HN7DC+y&#10;V42UkHHUYrhhTdR6HXXqKlS1Pzi/am+Jz+PfirqU8Fwz20TFVUHgEGvn2+ndX3lslicn1rU1G7ea&#10;S5vJGLPO7Nkn1Nc/dS52qTzX1Wy0PhI3lK8tSvKwbJNVmO0PjjANSlicikZNylR1b5R+NYyPSutE&#10;foJ/wS4+HOkT2uu+KNR02O5vIf8Aj0uJBkx+uK+6rm+E28kfOzcGvBP2FvBv/CGfAHS5nXa98GYt&#10;617U5Ei7lOcGvJbb3PoVpsX/ADgAPWmG5AqkZDjrUTOeRmltsPV7l3Vb0DTHIODjrXlOpytNI5LE&#10;813urMyaa+T2rgG+dnzW6OSoZTKU5HB9RUbXM6AkSMABnFXpIxg1VkjHIrZGMSvbeJ5w20xdOK0I&#10;/FMsWD5OOea5++mWzlA3DrT/ALWJYwd3WtIpGcmzsbXxVCZvmUYA5Fbnh2+Os6l8nMWfu9q8yZox&#10;vwecdq9P+E9ssWmy3Tjp3NYVNDamdheRHbheAB0FUI4nUk5xVuW7EmT2qAzAZrlOoiOfJ68+tKp2&#10;wgk8+tLIP3Y9zUWpHyLAsOPlOKBHmHxR1tBcG2MoIYY25r5v8TabJpGqi7ORGzZFd18VtQu01Vbg&#10;s2xW/rWXrcS+JPDkbqAXUAk16VM86oXdEuvt+ngk7m29ajmhPIPJrD8JX5tZhbE9PlrpNQkERJA6&#10;jNbyMIj9Pm4+c7vrVrzPMYhTgVg6dcGXOPU1qQSbGwaxKLGTzzQGI70lFAgky3XmoSgz0FWSuR71&#10;Gy8+9A7FO4th2GKrtD6CtUjcAKieIYoAx2jZTkU2WWZQDitB4gDnFVpmYjGOBQMrJfTj1xSNqh5D&#10;DipViJ7VE1mPSmgRF/aZGABgU2W8LjGetOazHYVH9m56HFUBGgdzwx5qxb2R8zkbverFrbd8c1eU&#10;C2Uu3GPWgmSK9wwtovmPasHyTcXPnNyM8CtS8uDqDlQMAVYsdMFzjAwF60EjtM07dJ50gwg9a8/+&#10;KnieaSdNOtD8rfKdtd54p1lNN08wRkBwMZFeCarqzS+IIoyS7s3XrWsOpjU1sXfDGjy29zKkh255&#10;zXb6fZIGGHz+NZ1rpMpYyu20soxWlZadPA4JJINEiYo3UQRR4HOaltrcls44NOsrcuoD1tW9oBji&#10;sZHRFFeO3wvSnpDF0GQfStH7OAvAqMWmegwak0M+WOUjCt8vpWfNbmTtg+tbU1lIehIHtVea3BGB&#10;1poiWpz8li4bIyayronEsbrnjjNdhHEEYbhxVa70hLu6YIAM1RlynlGp6WEmVguNx5+lcn428ERX&#10;tt59mMOoydtev67oohmRMAj2rnzphVmjQ5VuorSLMpU+ZHzPcvLazNbygqVOMmoftWOM9O+a9O+J&#10;fgQqjTwph+pIFeOSl4JGRuGU4OavmOGVHU1Te4x81J9srH873pRd4707g6Jr/bKPtXfNZH2wetJ5&#10;xPOf1ouHsDY+1+9Kl8M8msbzm/vfrTFnO480cxSoM3nvVFRfbB61jvcH1zUf2g+v60cw/YG59sX1&#10;o+0r61h/aD6/rR9sNHMHsDc+0L6037WKxftZpfOPXNHMP2BsGQMDVWZhyBVL7YV4zULXRJPNHMXC&#10;i4lhxkmmbRUJuCaPN96LmvKybaKTPtUXm+9G/d3FS2VGLJePSmFT2pu6jzOMVNyuUaymoScEjFSN&#10;JUROTnNSy0mLx6UcelNyKWpHYXj0o49KSjNAWF49KOPSm5FGRQFh3HpTCeTzS5FMIyScigpIXIoy&#10;Kbj3ox70FWHZFFNx705elArDV61HcD5elSL1psoyDQaR3K9u21hmtAEMAazSdtTLNgDJpFzXMXMD&#10;1pIsKH2/eqr5x9aeJgi/KeTRcy5WfRH7NnxOjtZH8Pam4a3uPlUOeBnivQ9WspvhZ42SRAW0W/PL&#10;D7uDXx3ZanNYXcV3A5SWNgwKmvsb4c+LrX40fDhtIvGU6lap8jMfmyBVRYpQ7HVRMmgXpkRt+lag&#10;vQcqM183/HTwQnh3xBJfWozBN8w29Oea9n8B6o13FdeFtVbFxASIWbrx0qHxr4WHiLw/PYTDfeWw&#10;OCepHbFVc55aHyWs8jqXPAqRbgkU/WNPl0fU5LWUFQrEYNU8jccEYouLkvsaCzA9cUy5cGPkVWjc&#10;cYNNuJMKRmi5lGD5jHvMbjW34aXKE55rDuDljW3oMnkxg+tNPU7q/wDBOj0+/wDszOhGc1JGrtKZ&#10;dvHWs0SgSbjW1a6hG0Ijxz61vGR4E73uZ95mdtoGKRNDe7iwM5FWpFUS5GMVoaffLCWBGQBTqbGl&#10;OTRxt3Zvp0xVqVLvgAcVb8RzC4uyRxWdHCSAc1znf8S1Ly3QbqalF6gGDVJITTXtXLEg8U43MfZr&#10;qaBuEbuKBKh9M1m+S6+tG2QHqasXs13NP5Gx0pVhQnJwRWX5jr61ZhZ9uTTJlCy3L7Qx7elVmhVT&#10;ntSszbepqrPI+0jmkTTi76sdIyBjjpULSD04quXK5BPNRvIfxqDsjEkmmHIFVvMyfekkJP1pqrzS&#10;N4xSRdgwVBxVtcD6VVhjO0HNStGR3H51SdjnkrsmDflRvFQJ8oxnNO3iquZ8oSMNxpu4VHIw3Hmm&#10;7h60XNOXQm3D1prSD0qFpOvNRs/WlcpQHySHPFRNKRR5gHXrUbSCsXubKIGQn61GznmhnyTiomak&#10;bKI8EnNMaljORzSNUdTQY3WkoJ5pMigoRvvHJpjdaVhljSYI4qjXoOGO1SBfbikjUlamVQAMUzNs&#10;FXjpS7R6Up460ZoIDacZBpjOFPWhpccCojzQUhGJZqcgpUTjmpUQfhQJysC07PtUiQkjIFSeTQYu&#10;RUcEnIpu01aaIA0nlCgfMQCMnk0eUamPynHFG4egoDmYxISRT1hx2pVkCjimtcEVasGrJNgHajaK&#10;rtOW5pPOPrTuhcrLa4A96YxFVWuCGxmo2ufesZFKmx9w+OAal09yXFZ00xY1e0tssKqnubVY2gdh&#10;oaB763B7sK+mbvw3CfAySqVyY8/pXzTosLNdREfwkGva7bxZPNof2IklVXH6V0nhxe6PCPEtqI7+&#10;dT/eNYaQjmul8UqWvpjnnJrm9hBJrCR10buIjoM8dKbtpkjlWxTfNqDoSZbhAAwcUTQBhxVTziDn&#10;mpPtRUd80x2ZG1sc4pptz+VO+1AnrSfa6pWLXN1JIbf5xk1pLGi46ZrH+1EuMGp45mZgO9PmInFs&#10;2l2gDjNSKQO1R2UBkjyTmri2h61otjyp7iRgelTL2pnl+Xx3p69qo5pBJGZOp4qpLp4fnirjKSci&#10;m8+tIqM3HYof2UPQUf2UPQVfLH1pNx9aWhftpFaKyEWRgVaij29KAfWlD4rRLQzcnLckbggUqtUJ&#10;fNOVsVRBcjcAHNP8wVUVzjrTtxoM2TPNg8dKEmHFQctT0U9aCS5C+QTnpXceAdXaxvojuIGRXAod&#10;iE1vaLd/ZniIznI6Vm02zei7SPuD4WeIPtUac+lfQGg3hZUz0r5G+DWrgpAAeuK+qfDd0CkZz2Fc&#10;FdH1NGV4naRNuY8VOvaq8DBgCKsL2rzz0Y7Ct1pKVutJQUFFFFABRRmjNADH602nP1ptBLCiiigQ&#10;1utJSt1pKCwooooAKjf71SUhUE5NAEdKtO2CkI2nAoJlsFMf71Ppj/eoIG0UUVUdwGN/WoG6mp3q&#10;I4JrQCu9RN/SrDqKgkXBIoRMtitJVSb734VbkqpN978KozK03Q1Uk6mrklU5Opqo7ky2K0lVJv6V&#10;bkqpN/StDEqSVWf71WZKrP8AeoJkRt/Wo2+9Ujf1qNvvUEEbf1qF/vVM39ahf71VHcBtFFFUwI2o&#10;H3TQ1A+6aSAjb+lMp7f0qJmINUA6kZscZpu801m7mkwEZqZuoZqiLEGpAl3UyRvm6U3eaazEmmJn&#10;5e5qRajqRa1MWNooooEFFFFBqJtHpRtHpS0UAJtHpRtHpS0N0oAZgD0o4phY5NJuoAm3D1qNpD61&#10;EZDzio2bHegvlLG+k3iq3mGgyHmgfKSmY+pprSbutRbvejOKzNOVDqNooopAFFFFIAooopgPoooq&#10;gH8f3aOPSo91G6gB+30ptPplJEJguNp4q5YDa4+tU1+7V2w/1n41PUipszutAUZHArp3QbOg6VzW&#10;gferpn+5+FemfPM5q8JaQgnPNMYAR8DtT7v/AFh+tMb7goMJGReoNpzXMX6DceK6y9X5Sa5m/Ubj&#10;UVUethGZGwZPFLsFS7Qc+1LtriUT229CuVqM5HrVorULKKyGNooooKCiiigAooobpQA3JqUE4qKp&#10;F6VqJkq08DIFMWpEpIxYOox0qBgPSrLjgVA/SkODGHlQD0HalU4YHuORSUVRq0fZH7F3xaNjqKab&#10;dTHbkBQx6V+nngjWEnsUkd9wYAivwn+HHimTwn4mtLxWKJvGefev17/Z98cQ+KvDFlIZeSq559qx&#10;rx9oLDy5Klj6bfVItP0yS7LhI0Unmvzc/bJ+IDeM9WuLRJTJaKTlQeDivpz9pj4w2/gnwotjBLtl&#10;mXAweua/Ov4reMy1oeS1zPls9+aMPRUNzLMarb5UeJ6tLglAcKpIAHaseZy2CTk1avJjIxJ6k5NU&#10;LhuBXos8ilHQcq72QDv1962PD+ltquvaZZxpueWdEIHfLVQs05TNex/su+E18V/HTQrBl3KJA+36&#10;EGueQ3L3rH6xeA9DHhT4V6FpYTyzFboyqO2V5q0rZYBeF7j1rU1U+W0ceMRxRqgHbgYqjJsGwLjL&#10;c15J9R0GyAAVWckHrVmTjiqr9aY2Qaqd2mtnniuAfhmxxzXf6p/yDG+lcBJ95vrWqOWoNdAw4HNV&#10;WhxnIq2pwCTVG9uxFkdD0rdGETlvEWmvdzDyiQc9qz/7LubeHl24rp41O4s44NFyonGABitImctz&#10;k0hvGQkO2SDzivYPgxcTDQruK5Yvg/KG7Vzlrp0AgjyB8w612XgSOO3W5iXAB5rGob0zdJIzg1GW&#10;OetSN/F9aib7xrkOoe0rEAbjUFw7zQOjNuypAFAbPepAoPNMTPnn4naS09tJGyZdWJzXD+E70Fja&#10;E/Kvyla91+IWmIZJZcDaykV84s50XxDJk4DNkD8a9KmebULus2v9i6n5kfygnPFTvrT3yqASRjmr&#10;Gv3drqNsJAwJxWHZLIFJjXI9q3kYRNywbY3ynHsK2EbcASeawrJvmrZibgVgaFqK5HQj86sqvmjK&#10;nFVNiyAbanhV4/XFAicIe5p/lAg5FNWQflUokHNAyuYyM4qF1OTVkyDJoMee1AkUGQ+lRFOuRV9o&#10;/aofLHpSGVfLHpTfKz2q55Y9KeIgRkc/SqQFDyfak8k5wF5NaPk1IVjt13MVyB0qgKMca2oLSYx1&#10;5rK1S9+1tiPOB2FSavdNdnbHkD2qTSNK3ON/I9aBpXI7GxeZBhcepq7qd7FoelO+4CTHSrep6hDo&#10;cJJABAryzV9Zm169YhiIVJ4oMZ6GX4k115IZbmRzgg4BNch4P0qfWNV+1uhYK2QcUzxVq63d+LCI&#10;8BgCBXoPhKBNPsEREBYqORWsTC6kbosi6qSQMDpVqygfncMj1qqLW7mBKk4zmtjRVeUhWHI4+tDN&#10;oo0dPslfGeK1BDgAAdKlsrdI8ZHNWjGM8dKwZrYo+WfSo2LLWkY8VC4XHIqRme1wQSCKrtGSc+ta&#10;Rt0bJGKjaEDIqkBltCT1qDJiBxwfWtZohnpVe7swuCB1qhWOXvVaWUk/Mfesa9sHYl1+UjsK7SXT&#10;gwzxmsW6jJY8cqaaYtjj7+EXMTRXafJgjcRXg/xG8DCBpbm2HGScLX0zeWC6khRxjjgiuG1/w75C&#10;SJMNyNkDNFzjk9T5MeMx5Dkq47Go97etdt8QvCL6bctcxqfLJziuF3Gi5tHVD9xpfMPrUe6jdRcq&#10;xJ5h9aPMPrUe6jJp3GkkSeYfWk3GmZNGTRceg/caPNx2pmTTdvrSuGhL5wpv2lhxTNtNyKLjsiT7&#10;SaPM9RzUeRSbqdx2RL5ntTN3vTd1JSuOw/d700zEd6Sk8vPNS2NRuL51OE/HWmeXTdvtU3K5Sbzh&#10;QDnmodvtRz61SFyk1Alxxmos0UxW7kvnUA55qGjd70BbsTUVDu96N3vQHKTU3cKj3e9Lu96BpD9w&#10;o3Co93vRu96CrEm4U7d71Du96cG460iZIkziombrzSl/eoWJJI7UwihjgnpUWSKnpjrUSOiOuhGX&#10;IpPN+tRuSD3pyqWGazuXyj/OPbNdx8I/iBN4F8TwXCysImYK654INcLsNSRwgDecgjofQ002LlVj&#10;7S8aWJvYLHxXpJyWCvIY+3c11VjqkPiDSrTWLTDTxKFuYx3HfNeM/s3fEdL21l8Laq4cSjbHvOcV&#10;3ECTfDHxi9rKWOmXjbW3fdANXc8mouWVjkPj/wDC8X2lHxHpCb0b5mVB09a+ZZriVsKCRt4I75r9&#10;FtHtbSMXulXAWXTr6MmAtyASK+HvjR4BuPAfjC5CIRaSOzL9CaLnfRimrHGLcMFyGO4UG6aVdzHm&#10;qe8iYsOhFIshNFzf2aJ3YsfetnR5AoUViKwOKtWU5jkABppnPVjzRsdM0g3gjpUkc+xs9KoCT5Ac&#10;0nmd81sjyJU+hpPeHcMnip4b9UBOetYkkhC5zUSXBbjNaSeg1R0LGqziWQsKrQTsFHWopHLvtq5D&#10;EEjAI5qDqS5YkkdwRU32jPNQgKO1BTdyKaOd+8TedUnnLtAwKq+UaNpqhchayrHoKtwQqYwcVl7y&#10;tWY7zYgHpTM5U3Y0PLGOap3UYKkAc037dVee9yTzQRTpyuZUsn+kFaeFwMnpTWiLSFz0NDtxisj0&#10;7bWGM2STSbsUN0NNGO9MtE8cpC9TTvOPqar7sf8A1qN3uazuRyk/mGjzDUO73o3e9Fw5RzyHNN8w&#10;0xm5pN1O5aiSFyaTcaRT9KXP0pXK5RpP500ng8UrHnmm5FIaQ1ic0nA+tKSOSKb1oNkhpPJpKVvv&#10;GkzUsBrdaSlbrSVDAMZ5qRFz/jSKM1MoxWnQTYirxgCngelHQ+9PpmTZC5xUZanSn5utRMaDWOw6&#10;lAzSJ8wqVU9qBjo03Yq1FCY8Ein2cOVB61PONq4xig4pT1sQvdKnAAzUD3Lt0FKTGPvHmomuVQ8c&#10;0jSOvQGklbkg0bXPGKgkvzu4FR/bJG5pm/IWmXB+Y803aPWqjTOzZJ5pPMPqaB8jLTSBe+ab5wqt&#10;ktyaWpNVHQsGQEZxUEjnPHFMLEcZoLE0rj5Q5PNBXg5pyjIp+0YxmnLYTdiDZljWnocf77kVURMk&#10;1raHEPOH1qqe5hXn+7Z1ukLsnTHHNeiaaB9nYkc7a8/08bZ0r0DTW/0Vv92uk+dpyu2eWeLmIvJs&#10;Hua5reSnXNdF4xOLyUZ7muX3fIB79KxkexhleA9yOM03I9Kaze9N3e9QdKWhIACc4pkpGCBSg5Un&#10;NV3fmgpRG0EnFIx5BoaouaBGeferURw4qpHw1WN21valcia6HSabL8gGa1t4KHFc3psh29a3Inyu&#10;c11wd0eJVVpMUkk89aSkWlpnKxd2OtG8Ux25pu6mNRuSEg0ZFMU59Kd+VA+UWikU8npS5FWthCqo&#10;5p1NUjmlyKZI5akXpUa1IvSgzY5elSrUS9KlWggniQMpzV+2YIUI6A1m4Plkg1ZtZNsYLHkUWNI6&#10;an0F8GdUIuI1LYAIr7H8G3gkjiyc8Cvgr4UamV1CMA4+YV9qfD69MkUPPGBzXHWifQ4STZ7PZuCo&#10;q/u+UVkac+Yxk1pqx2ivJe57qJAc0tMjJ5zT6QwoozRmgBj9abTn602glhRRRQIKKKKAGt1pKVut&#10;JQWFFFFABRRTWYg0AOpv8VN3mnDkZPWgmWwlMf71OYntTfvcmggbRQ3HSkBzVR3Aa39ajbrUj1G3&#10;WtAI2/rVeT7xqw9VZSd5oJlsV5KqTfe/CrkgBqrKBuNO5mVJuhqpJ1NXJKqyKM59quL1JlsVJKqT&#10;f0q7KBzVWRQSfpWhiUZKrP8Aeq7Kg5qnLgPgUEyIm/rUbfeqRv61G33qCCNv61C/3qmb+tQv96qj&#10;uA2iiirAjagfdNDU0secUgGt/SoX+9T2Y1G570wEpjtg4zQWIprfMcmgCNmpoOacyimHjpUiuLSN&#10;96jcaazEmgTZ+YW0UUnNHNamVhaWm80cigLExVeOKjbAo3H1qFnxSuCRJuPrSb81XMnvTfM96dzZ&#10;RZYLn1qNpT2PWoWkNML9Rmkaco8ucnk0bz6mod1GTRcvlHbi3c0VHuo3VJoOyaOTSUUASbQe1G0e&#10;lKvSipMwooopCCiiigAooooAXNGaSimAUUUUgFVmPehiRTV6U5v6U+ouomSF61o6X8zjPNZv8NaW&#10;k/eX8KZFf4Wd54fX5wK6aZcR8ccVz3h9fmFdNOuY+fSvRPnVszl74ASHA703AMYyO1Ov/wDWfjTf&#10;+Wf4UHMviMu+b5T6VzF996ujvm4PNcxfN8xrmqNnrYQq4HpQeO1M3cHtQDmsYntPYG6VC1TN0qFq&#10;zY0R9zSNQPvGhqye5shaKKKskKKKKADaKXNJRQIcGOepqQMcdaiXrUi9KBEm4nqaQjINFDdKsehF&#10;RRSjqM9KoY6OUs+SeE5Uehr7l/Y2+NMWi6DPFqF1nyELKGbpgV8LOB5hK/dro/CurX1pILexkZTI&#10;wVgp6g1dNK5jU0V0fUHxW+KWofFvxXLeJM7abbswWPPyjBrxPxlrLXuoEFs+WNq+1ejvb/8ACJ+D&#10;CPL/AHsq7iT6kV4tqN2LiRyfvsSa2lZI8So3OWrM53LZJ65qBzuPPIFLu5PNRM361lrc7KaszY0r&#10;a+8sM8fLntX1z/wTf8InXfi9NqzpvGnqcvjpmvji1nMSuB1UE1+l/wDwTM8JtpXw41vxGy/NettV&#10;selRWkkgw9O9bU+ttQcyzShjkFjx+NVEUZU45Xp7VPNkksepOahTrXmH0QrAFjmoWQccCpm61E1I&#10;TK86h7aVWGQAcCvPJB+/lHYMcV6HJ/qZv90155J/x8S/U1tTMahHcSjyiFGD61lLYyXEhLncOuDW&#10;hcuqkAU+HKqCBW8jCJUFg0jgKPlHGBVltLEaA7Oa1tPjUDJrQWBbg4ArPmNOVGFHYtIoCjAxwPSu&#10;h8HWpt7x944IOc1La2QSbBArS06ER3RIHUUXHy2JJPvv9aibrUjdT9ajbrXOzQTaPSjJANFFIDmP&#10;HNmLnSxtX5vWvmzx9onlXPmgBWGea+r9QtPttrImM4Br54+KunyQQyOBwpOa9CizjrI8mt5WVCrH&#10;I9K1tNnaMEK2B6VzU+vQI4UEDtWpYXolUFSOa7G0eZrc6az+9n3rYh5WsayYcc1sw/drE2Rai+XG&#10;OKtoxI5NVI+1Wo6RsiZUHpzUixg9qVU4HFSqtSBAIRkcCpygwOOak8rvSgZ47UkBUaLPao1tMtmt&#10;MQhhwKQWpz04oAoizGDSLbiDj7wPetP7MQDkgfWsnUbgohWL7/SrRUR9w8Nsu5iM+lc/cl765BRj&#10;t9BU9tpt3cuWnLFT0ras9ANtHvYcdaZMmZlro5eQEjirOp6haaPbAZAkAqPX/EEWi25bcuQOleUa&#10;trd3r92XXIQHp7VUTJsueIdcuNd1DyoydnSuS8S67F4cszbAg3bcBR1NbtzcQaTpslyzgSqDjPXN&#10;ef8AhnRbnxr4hN7ebgqN8qt0Iqzikm2L4T8Ly6xqwvbncrtyAa9S06P+xpBCy7we5rRsNChtow6q&#10;FKDHFWEaC8Plkfvc4BrORpGJPbSPuGzo1dFptgFwwHPequm6O8MIyMnrmta03R9QeKzN4oubNi9O&#10;1Frbl8ljg+lNkugg5U1PAxmXegwB2pGyGyQM5I6AVEoEilJBtx3q0l0szmP7rD1pJyhBL/KBTGZM&#10;k8SyeUhyc1MYxtGRzUtrp9uJvPzuqeSMZOBxSAy3TngVFOxC4Iq88e0nNMZEl69qYGOxaPJI4qhc&#10;WyS5IODW3chDlQKz7i2UKSpoIkYMkDxNlRmuf8SRpdqo7jqK7ESeUSCMg8Vk6jZWxWQnk9auJzyi&#10;eOeLdBXUIJI9gb5TivnTxZo8uj37IV2oTX11qFmu8kDg15P8SvCSajYyyIn7wZOQK1FD3ZHz/JcY&#10;IAORSibNJc2xsZXicEMDjmq+SDWUj0mlJFr7R708TfLVLkgYp2TWRPImWvNp4mqlk03caYvZmh5w&#10;pvnVR3Gl86gXsy75lN3e9VPOpfO/zmgPZlrd700yVX83/OaXee3SqTsPlsT+ZSgE96r7jSibiquH&#10;KT4PrSGQiofOpN5NFw5SfzDTw1VdxqUNxSuKxLuo49Ki3UbqBWJePSmZNN3U4DPcUXHYM0yn496Y&#10;cg4xRcdgopOfSjn0oAWlyabz6UtJgLuo3UlFIQu6jdSUUALuoz7UlFAC8elRnnrT6ZSGhNoo2j0p&#10;aKksNopxcrEQV696bThIAhDdBQIuaPrtx4e1a0v7V2EkbAkivtfTri2+M3wyiu4iv9o28YLkfeyB&#10;XwuhK5OMg17H+zx8TZvB3iJNPnkP2S7YKyseBzWsQnG6Por4da6dc0l9IuTt1OwJEe7qQK5/46+C&#10;R4x8JvehB9tgUhlA54q74209/B/iW08TWH+omIZ1XoQetdwjweItP+2xFWt7pMFR0DY5qpLQ4Itx&#10;kfnTdW8ttI8TqVdGIIpgPTAr1f41eA5PDHiSa4CYt5WJGBxXmItxuJBzWXKenGaaI0jLDjNTwwlW&#10;zzTkXbUhkCgYq1o7mUpX0L0Uu1QCaGm561QWYk96sIpbBquY5pKxP5uaYzhcEcU3afSo5chgADVJ&#10;3IjG5YUjzV45rTIHBArGRj5y5z1FbHUAj0qjKrHQUL3xQOOKF6UetNHIFFFFUMTaPSqd1OIsjpir&#10;tZeqxk5INRJ6G1GPNKzGi+wCM0z7UGHWs9FY5604KwrPmPS5IrQ0Fm3Ac8UpkH41RVmAxS+YfWs+&#10;YVuhbLDNBYdaq+YaNx9afMTyljzOtMaQE1DuPvSZPpT8ylAlJPrQGqLJzTxnsKrQcopD8ijmgA+l&#10;G0/3aLE6ASQaaW5qTyWbnB/KlNu3cH8qLBzRIsg96jIJ71ZFk74IB/KpV01z/CaQOpFdSirbRjrT&#10;h9Kvf2cyjkVA8BSnYn2kZbEBAzUTVKw55qNqR0p6IY1TIme1RovSrMYxSIkxVUelKw4p2MH3pG6U&#10;zDqR9TSscCj+KoZm6mg0Wo123MTTcZpv3iasRrlajqaydrBEpK9K0LWHcQCKht4xvx2rW06ENOo6&#10;jNao5K0rRubei6IHiEjYx6Gs3xKI4iQgAx6V07FrWyAXgYrg9duGklYk1rK3Kedh7zmYkzFnJyaa&#10;pPrSMdxNN7muLqe9bQcetJQeaKstbBRRRQAUUUm0Vm0FhaKTaKNoosKwuacpNMHenAZpyWgSWhYg&#10;YAH1rU0Rj5/tWHGxDEVs6AczjjvV00ctaPus6u0Y/ak5rv8ASpswMM87a4K0TddJXcaOpJIPpXZb&#10;Q8KOjPMfGQP2+QknrXM9F5Nd34300tduw6E1yT6a4QcVjJHq0prlKhG4DFJjHBq19lMQwRUMi7af&#10;Q25rkLHqBUbAHnFSEetRtxWMjZMbRRRWZQVItR1ItWBesnxxnFbdqxIGa523bDYrfsDwK2iebiI6&#10;svUhJ6UpOKb1ya6InlDWGDSUrdc0lDKCjNFFIAooooAfHTqbHTqlksVetTR1CvWpo60WxLJ6KTNL&#10;TJAMcgZ4qZfvCoP4hU6/eFLqHU9B+G0hj1BMHHzCvtv4Y3AazgyecCvhzwE5S+jIP8Qr7L+F9yTa&#10;w/QVz1tj2MKfQWmvmJee1bMByvrXOaM5a3Brftz8oryJbnvx2LXHYUlNQ9adUFDW60UN1ooKQUUU&#10;UAFFFFABRRRQA1utJSt1pKCwooooAKjf71SUhUE5NAEdPX7tGwUdOB0oJlsMb+lItPIB600gDpQQ&#10;Mb+tItK39aRaqO4DW/rUbdakeoWJBNaANb+tVZfvmpnY1C4zknrQTLYhb+tVZvvtViQlelVZGySa&#10;DMrSVWkqzJVaSqjuTLYqyVWk6mrMlVpOprYxK0lUpv8AWfhV2Sqsi5Yn2oJkVm/rUbfeqZlFQv8A&#10;eoII2/rUL/eqZv61GVBqo7gR0UNx0ppJwasBrVG39KczGmZJBoAY1Rt/SpGqNv6UARtSUrUwk5oJ&#10;lsI39ajb71SHnrUb/epMhCU1vvU6kxmkUfmJtqM5GOaa1xxUTT+9al8pYJ7d6jaQ561EZSfrUbOR&#10;nnmgOUmaQnvUbSc4qEyHmo2k61jc0UCbzVpPMXtVfB9aXn1pXNlEduJ70mTSZFGRRdhYXJoyaft9&#10;6NtAhu0UbRS0VoUFFFFAmSr0ooXpRUsyCiiikAUUUUAFDd6KG6UwIyxz1o3H1pKKosXcfWjcfWko&#10;oAkXpTmpq9Kc1SzPqOwNuMVoaSuXGB3rLViRWzoy5cH3pmdf4T0Lw5GCRxXRXi4Tgdqw/Da8iuhv&#10;V+X8K9E+ejszkdQUCTp3qAk7CKsal/rPxqv/AAmg5Y7mXfKNp4rldQGGNdXffdNcrqH3jXLUPYwZ&#10;n+tOpvrS1jE9pkhAxULgelOZqiZqhiRGPvGhqB940NWT3N0LRRRVkhRRRQAUUUUAFLuPrSUUCJNx&#10;9aNx9aSitRhRRRQAZCIDXpPwZ8Pf2n4ijkMe6JSGORXnMcJnAHvX0z8H9CTQ/Crak6jO0nP4VdPc&#10;4sRK0bIzvi7rrQkWSSbVUY2ivG7iQM3+1610fjvVm1fV3mySoYj9a5SQkzB+1dEjz6cebUjOe9Rv&#10;xz6VITyajkrCejO1K0rEMc5aXaM5kYIPx4r9ov2SPDB8F/s6+HbUx+U0ql3GOuRmvx4+Hvh9vFnj&#10;7QdJiGTLcoSPUBhX7p6VZxeHvCOhaSoCCK2QbRxztFefiZ2R6VCmuccTu69KbgDpS0VgdYm0VXmJ&#10;DAA1ZqrcdaBdRGAMUvH8PNedahhJpSvHzHpXoLN+6l/3a861Nv3kx9zW1MxqFBsO4J5rWsIdygEZ&#10;FYtk3mSAE966nT4QEBreRhEtQQIMALir8EKoMqMGo4owG5q/FHx7Vy3OuxAoPJzz61c045ZiTzjr&#10;TDGAhp9gcM1LmDlBv4vrUTdalk71E3WpJEooooAjYt8wU4z1968r+J2h/arWdcA7lb88V6ics+BX&#10;KeNNPkmjJxxiumlIxrR0PjXw14Hmj1a7+3jzow7FVbsM16XpPhmzlVEit1GDg1f1e0EGrBFUAsa2&#10;tDhFha3Erj7qkjNdtzzLGXqcVhoaBGiUyY61WtZk1BNsK7COa5m8vptZvHlkJ2KxFdP4agAO9ORi&#10;gEW448cY5HFWUTjpTljBY/WrKRDFBuhqA9zVlUyD64oSPpVqOMcVAihCkjMck4zVwIsnTrVhYwue&#10;KiLxRfd60APSMx9uKLidUH7vBOKrSXEshwvSiG0cnK80AN/eTE5Yinw6YjnfJwR0zVtSkA/eY4rF&#10;1XxBDbqXLhVX3pxFexrrNFbgghdo9a47xX49h0+B0gcMenBrlvEnjyW63R2ZOehxXHLZXOoTBnZm&#10;yckGrMmyee/ufEFwWldghPQ1qWtrHp0bSuQAF6GrNlpSQRjIwRUGp2E2pYjizg8cVUTK5wmoLJ4o&#10;1loIyREp+6OhruNB8OSW1qgjQRsvUjvVjQ/A50yT7QR8x5JrprCWKW88hTgiqJSuxLWwl2qCcnHP&#10;vVm20dVk80oFYVpfYTbZcscDnFXLaRLxwEwAOtZzOpxskO093kUIRgDua0EtwrcgYq3DaxiMBR82&#10;OtPkhCxA96zLiiC5ijSIMUXFFoIgw8sjB/hFQ665TTcjOTxxWNZpPp8YlkbhuaCmjavNL8ycSIdn&#10;OTis/Vw8m1FB46+9adneNfQjHUVLMIyORkikSZunwGOIBhVwsigg4BPQUBl4A6VBqeNu5fvAdqAG&#10;SQnO5xhOxqvcoDgIMfSizvnnOycYQcZqWcIjZBBFMDKuYdoz3qvJD8ox3rWniEq8VnXX7hgCMj2q&#10;QM2SwDHJOM1j6laG2fawyGrevVeWMFMjHNRawqTaakuRuXrWsTOSOF1KzUMABjNcrq+liWF0ZfvA&#10;jmu31KLzNjqR+FYmqWxljJHUVqclT3T5R+J/hdtNv3mVcKSTXnuDnmvpr4jaAL+zcsvIBOa+c721&#10;8i6kjwRtYispHbh580bMrRgEGgkDtSjjIFN2ms+p0p2YcelNwfSnbTTtlMrmI9ppNvtUvl0eXQHM&#10;iLb7UyrHl0woe1AcxFTl6U/YabUthe4Uyn0oXIzU3ER05elO20lFwCl3H1pKKLgLuPrRuPrSUUXA&#10;XcfWjzSO9JSbaLhYd5p9acJuOaj20zB9aLsfKifzqPOqDB9aMH1ouw5UT+dS+b71XwfWjbVIOVFj&#10;zfem7jUO2lGR3qg5SXJqZXG0VVzS7jQHKWt4pm8VBuNODcc0Byku8UnmjJyKj3U3HOaQuUsKAwyK&#10;d5dQrJtNP83NBI/y6jZeSD0pfNppIyKBxEGcADpUkU8lrcRXMTYeNgQfpUdCsecdO9Wi5I+zPgv4&#10;tg+J3giXSr91a5jTau489Ku/DvV5PDuuXvhi+JWNmPks3b6V8ufCrxvceC/ElvKrlIGYBxnivp7x&#10;1aDxLoNr4l0g4uYwrFk745Na7nl1vdZa+L3gb/hKvDFwdgae3BIOOSK+MdS0x9L1CWB8/KSOa+9v&#10;B3iCLxj4ajlGDKq7Jl756c18z/HT4fnRdUmuoVPlyNuBApcppCeljxkg5AFSpbFgOKt2umlwCa10&#10;00ADHShQuTUrKCMeKyzjircdifStJLUJ2p/k8nA4rT2ZwyrtleGwXHIFMuLFWyAgq+kbAVJ5eeCK&#10;TjymccQ4swDZFWzip0yqgVozRADOKpOvzUi/a84i9KF6UnpxQtNCFooozVAFULqMSzhSeKv5qhIy&#10;/bAO+etJx5tDale+hpRaDHJEhGKWbw+FU4Ga17dF+zoc9qnxgDPSl7I4JYiopWucZLYmNiuKge3H&#10;pivTLLwgdUjEignd6Cm6n8NZokLBD+VR7M7YYi+55gY1XilEIHOBitzUvDM9lK4KN8vfFZJjKNtI&#10;OKSpndGonsRiHcM4prRAdqt8KmKpXEoBwDSt0Ki3JiBBv56VrWNlFccEgVhPcdu9Phu5ozlSaRUq&#10;cpLc7e38PW5UEkEmtKDw7akDKj8q46w8RTQYDnIFdjoviKG6Cq4GTWy1R5tSNSPUe+g28ZwiAj1q&#10;FtGi/uCtqVtxJT7pqFs96qxwyqSRlJYRRnGwVI1nEBwgq5tDPzTnQYo5TCcp2uYtxYg5IUVi3VkI&#10;gzEcV2BjDKAa5fxNdC3+QY5pcp1YbnkzmbgjccVV61I7EkmkjGTWLPolohyIeMVZiAHNJHH8uakV&#10;cdaRhKQ1vvGmt0pzfeNNbpQIY33Se9Vm5NWG+6fpVdutBvEj4DgCr1vGSPaq0Ue581oKBGoqOpNS&#10;XQc5CrgcGtrw0hedSea54yFnHFdd4Ti3SKcVtE4q7tA6XVMJp/TtXl+sN+8fnvXp/iImO1IHp0ry&#10;zUzmV/rWs/hMcH8VzNHegdxR60dc1w9T6C2gtFFFWSNbrSVIFJo20ANWhsmpEjLdqnS3J7U7Gbkk&#10;VACvWggnpWgLPcehqePT89RT5SPaIyo4iRU6WzEd614tN46VOlmFA4puOhjOtYxobI7+RW5odqFm&#10;6c1JFbjJOKvaagSXpV00cVat7ppQIVuVx1zXbaNxjPpXHRDdcKfeux0s49uK7baHlRlfU5vxdgzN&#10;XKso2DIrp/FbZmauZf7tYyR0RmVbtAR0rInX5jitq4HHtWTODuPFZM9CnK6TKbCopKsSD1qBq52d&#10;kWNC+tG0UetLSRqhrdaSlbrSUmBJAcPW9Yv8oANYMfXNa2nueK3gcldXRsAk9aXnn0pAOADR7Yrp&#10;ieS1qO5NG006Nd2adt9qTM3uRUU5xg02gBRjvRxTScUbqVwJFxzinUyM5zT6RLHLjnNPBAqMHFLu&#10;rRbEkm73p6t61Bupyt70xFjcO9TwYZgTzVQNU0DYPNT1F1O38FMfty8/xCvsX4TzD7NCCewr428F&#10;t/pYP+0K+tvhVcERRD2FYVdj2cKfSeiSAxqM10ikbRjjiuO0GbKKc110TfKK8iW570didMgU7Jpq&#10;9KWoKFWnU1adQUgooooAKKKKACiiigBrdaSlbrSUFhRRRQAUUUUAFN/ip1N/ioJlsJSN96lpG+9Q&#10;QRt/WkWlb+tMyR0qo7gDf1qBupqRmNRE5ya0Aieo26VI9QyMQcDpQTLYgkqrJ1NWJSeaquxJNOxm&#10;QSVWkqzJVSRjn8KqK1JlsV5KrSdTU8pPNVpCcn6VqYkElVZOpq04z1qtKME/SgmRA39Kgf71Tt/S&#10;omA6mgghb+tMqVgKgkYgkDpTQDG/pTKGY0q4K5q7gQt/SkH3TUjAUzgUwI2qNv6U9iKYTnNAEbUx&#10;utPakCg896BMZUb/AHqsbBUboN3SkTYioqTaPSjaPSlYdj8rNx9aQk1Huo3VN2dQGR+eaTc3rSUU&#10;XZQ+k2j0paKuwxNopaKKAE2j0o2j0paKAFyaMmkooAKKKKYBRRRQAu4+tKGOetNooFZEtFC9KG6V&#10;IWRGWOetG4+tJRVBZC7j60bj60lFAWQUUUVnckKKKKLgSZ6YphYnPNKTim0+oIkiXdXS6Bb7mBIz&#10;WDp8YkbHvXceHLMZBxXXSSZ52KnZWOr0C2KRA4wfWtu7GLbJ64qXSrAJbDjtS6ouy2xTR5kji9QA&#10;8w/Wq+Bs6dqs6h9+qy/6v8K2RxS0ZlX33TXKaifmrq777prk9R+/WVY9bBlAmgtUZbk8Ubq4ke/p&#10;YXf70nFR5NGTUkjsYoxmiigYUUUUAFFFFABRRRQAUUUUAAJ9aFY880L0pFp3GySjrxRR05ouZm54&#10;K0l9Y16C0UFtzDIFfTHjG6Twl4JisIwIXZACB9K88/Zx8H/bNUOqSKGSPnmtT43a8uoayYEOETjA&#10;rrR5GLk5S0PKb2YvuOfvEmst2PTPFWrmTPANVM5zTCmrIRzgcVXkc5xu61Iz8cVVkbOeaxZ1QWp2&#10;3wN8YWPw7+LWga1qse+xgmBdj0AzX69aZ+0t8OPHAt7qy162jYxKqxSSAbTivxMcNJCInCuvbJwR&#10;UayG1Zfs0ksBXrsciueUVLc9GMtNz95bfxJpWoW0BsdVtrqRjkiOQHIq/LfRKuWcJjH3a/DXRfih&#10;4z8K7Z9P166g2jgByf61+kv/AATvPjP4taPd6n4r1Ke6sV4VpAa56isaU5eZ9SJex+aCJFcH+FTm&#10;kuDGZAVchj/A3Fcd+0p4q8OfADwmdbS9zdrkrA7YJ/Cvlrw7/wAFJvDOrSD+1rJrZl4DAdaKcbms&#10;pH2arFJniIB8xTtFeY+IJHt76eNyUCt0Fct4Z/bM+GXiRIz/AGu0N0DgK+Bya628s38RxrqlnKs9&#10;ncjcrZ6ilSi47mVSXMR6R5bY4Ga63T3RMAqCK462s5bGQbgQK6K2vVSMZPNdEtTnidNBGpXOKswK&#10;CSM/hWPb6gAlT2+oZcVz+zaOv2qZpNGcY7VJDDt5AwartdjipYboUctg5rkVxlGwOBTW+6DTrrO4&#10;ZpjHKCqsVdDeaOaTJoyadgugjjI56H1rP1SIzowcbhjpWmZAFIqGQCTOaIqxEkeBeMNPMGomRV2l&#10;WOCKrT3BOgykH52Ugn14rvfHmkDdI4HPWuA+zGXTZk9jW6ucMoo8405iqOjHPzGu+8N2xW1yoxxX&#10;DxWbw6kUPQtXoFjfxabbhWwMitTkRLCQXwRznFXQi8VjxagjMSD1NSPdSN900GyNobE/iFBvUQHg&#10;VjwrPIQCTzWhBpjy4Jz71nqa6Auom4yEGD0qVLOWT7q/nVuKwihwygcc05tVSFCXwgHrxVxJlJIj&#10;jt/Kx5vFF7fxWkZKFQAOpNcrr/xCtbB2TcHPTivP9X8V3up5SFmVG7j0rQn2iOs8ReOobNnAcO/T&#10;ANee6hq17rbkFmRCentUlto5nJeVjI55wfWtbTtLcghkA9KpGVR81rGTaaM+Bs+ZieTXS2enCAAk&#10;YOKt2dibdgQM5rRFkznIFVcmMSoLHzlGKv2emJHgkYNWrayKAE9RVvyTMQEGKmTNOUge2OAoOQeM&#10;U7TPDUUN15p6nmtWy05gMsK0orRRHknmpuFjPnto1fB5B4qn/ZL6fdiVT8jdq32sVkj3E80tzFug&#10;AYcr0qJMoW3yyqAMFu9WJ4AuBnIHaobeZTAZAMbVxVCxluZZGMhyuTj6UhmlLHFNGEccelZl/ozP&#10;KCDlAOFrUQxSZGRkdKmiUsCDUsZydtctaX3lqML0xXQ+UpXJHLDNRy6VGs5lI5pwQyHIOAKkRUuL&#10;fy8sDjvVaK4juozG42kfxGtCeNnUgdhXNXgnKMI1KkHqKaGX5bcBSgIx/eqitrKzfeJAq5p6i8tP&#10;KdiJR3q2EEChDyR3q9xFWIfLt71C8SpMd+G+tXGTaSw71Qmjf7SSelMmRDJbiZHI+UDNc7fgJay7&#10;2wi9B610lyGjt229+K53xFAGt7eHOGkPNXEp7HNxQlojIX+8flU1SuAjsYwcNXIfFfxbL4V1eygt&#10;m/drjcBW9o2tWniDTEu4GBl2jco61qcbtJ6mD4i077ZDLGRgYPNfO/jXw0LLUGIUYJNfUOoKJISC&#10;PmYV418QdIaQu4H3aT1Oao3Td4njM2klnBA4pj6SR0FbjyCGQqe3FL5qnnijlvoX9YmkjnH0p/Q0&#10;37C68YrpPlI7U3y4/QUuQf1qRzn2FvSoGtXGeDXVeXH6UxraN+wp8hccV3OYEbDsab5L+ldP9gQ9&#10;hTv7NT0o5DT60jlvJf0o8g+nNdT/AGbH6VC+mDJwBiplTuP61E5hoT6U/GAARzW82mDsBUbaXx0q&#10;fZstYmLMFifSneVlc1sNplNOnHb04qXTZp9YTMYw470uwetabacfSoWsWGeKn2bNI1kZzKB0NPEQ&#10;wOastYtk4FJ9mccYpezZp7RMr+SKTb6VZ+zv6U0xEcYp8gc5Btox6ipvLPpSbT6UcpSmRYHpUZUk&#10;9P1qztPpTDGSaCvaIh2n/JoqXyj/AJFGMcYoDmTIqcAMU78KSmK4m0UbRS0UBcTaKUD0oqRFyoNA&#10;XGbTThgdqd5dG32qZBoxmR/doyP7tP2+1G32qOUWgzI/u0wtzU232phU56UWGrDN1KGxnHGaXafS&#10;mkHsKLD0HbyOQeR0r6e/Zt+IEeqWh8O3r5DKVXca+X8H0rc8J69P4Z1i3vYGKbGG4g44rSJnOKkj&#10;6wtJJfhl46e3Jxp90/AP3eTXa/E/wfB4m8Nlo1WTCbgw56iucv7i2+J3w8hvbYq2owoG3L1yBW18&#10;J/FP9t+Hn0i8Ob23BVw3UjpWlzypbnxr4gt5/DupTW7qQFYgZqoniMRKFYcivav2gvAghZ72BOhJ&#10;JAr54mjzIc9RxS5uU6KdOFRWkb3/AAkyegpy+IkY9q5zyx60eV6Gnzmv1WidWniGMdcVYi12B+SR&#10;XGhSO9Pi6k5o9oS8LTt7p2Umpwy8AjmqzMGOR0rn7GTdOAWrextwBVxmcFSkqb0EI9KdEAWORxSH&#10;PanqCq1o5XRkMkYbval6496qySEzYqwpytQy5LQCKpOD9s5A69aus3NZt9ObeTcKTlymlJN7HZW8&#10;ZW3Q4HSpSMKBjJPauO/4Sp441X0qxF4wZOoyBW6rKxhLBSk7n0P8NLES2sW9Mg+teu2vgm21CH51&#10;HIr5g8JfGq10eCBJE5U8mvYNC/ab0O2EYlx2zzWXNfU7I0LJaGx4m+C8cqOyxZV+jYry3xD8EJYV&#10;JgjJ2nJOOle2QftJ+F75dkkqKgHAJFZPjb44eGIfDN01nLG9w6nbgjOaXMV7FnyL4x08aLeS2xID&#10;pwQK5FZGlbFaOvavPrmpT3UrEmRifwqqirFHnvWD3O+K5Y2IjEQcE80bT601pdzE0m/3pF6k8OWO&#10;Cat2dw9pOCGPBrO8wqMjrSwzHdk0lvciVO6PUtC1UXlugY/N0rUkIyABXnfh/UTFcKAeM16Jbjzo&#10;1f2zXbCWh87iKbi7AUCjBHNV3yKsuS0h4NRXK7VzjFdDkrHPZuKRUnkFvGZSeMcV5/r1ybu6JzkZ&#10;6Vv+ItWKBoQelckzFiWPOa4Z7nr4Ok1qJjOBipkQDnFQwnefxq6EG3I61CO2o7Ow0cUUgOc0tMxG&#10;MCTTlAXrQPvU6bCrmgtFa4bkgdKrryaWRyWNLCOfeg6Y+6WreLcMYq8tk7KD2p2nW+9Qa6CO2Cxj&#10;jtWiR5tWslJnPrpx3Diuw8NW4tlVmFZ6xhQDirkV3tjIHWnynn1KzloXPEV2JgQPTpXnt7ZvJMSA&#10;cE110jmckk5qq9mp54osXSxHszlBprHtTl0xvSunNuq9hSfZxRynY8W7aHNrphx0pf7MPp+ldH5I&#10;pPJFLlMvrUjn10sntipo9KHQitoxDtQI/Snyi+syM5NMVRjbViPT09Ks7StALCqSRk6spdSE2qoc&#10;AU5YB6VJuPepFYVRHM+4iRgDkU7aPSlyD0opGTbI2UK3HFOhyH46mkfrTrQbp1B9aEM2LNT56Zrr&#10;rEYYY6YrmoU23EfHFdTZKN4+lUKG5y3ikhZDkc1zUjDYK6XxYh881zMqfKMUg0uRPhl6VQuIxk4F&#10;aG3C81VuF3dKlnVTdmZM6HtVcA5wa0ZI/lJNUZOCaykepF3RG60zaKe1NrM1Q1utJSt1pKhjJIup&#10;9a1bDGR61kKcNWnYNyK1iYVlob8eCuaftHpUUBylTA5rdHhSvcUYXpS7qjY47U3dVWEOkPNMpSc0&#10;lMoKTaKWigA6dKM0UUAGaM0UUAPjqVe1RR1KvakIVu/pT4mw2aa3Smq1axM5HX+EJyt6gz3FfWHw&#10;tuMrBz6V8feFpSt+nPQivq34Wzny4OfSsKtrHfhdz6k8PygxR888V2UDEqK8+8NTFoY8egru7NiU&#10;XNeTLc+jjsacedvNOpF+6KWuaRvEVadTVp1NbFMKKKKYgooooAKKKKAE2ijaKWigBNopGXFOprUD&#10;QlFFKAKChKb/ABU5+CMUwHPNBMtgpG+9S0jfeoII2/rTKe39aZVR3Aib+lMp7f0plaARPVeb734V&#10;Yeq833vwoRMivLzmqzfeqzJVVvvGqMyCboaqSdTVySqcnU1UdyZbFaSqsnU1akqrKefwrQxIW/pV&#10;eX7x+lSSOR0qI/MM96CZEDf0qCQ4bFTynGcVVkbLfhQQMdjUTnNOb+lMpoCNqTOB7UrVE5OetMAZ&#10;qjZuPanHnrSFQaaAiZqF5U1IYlPamlQvA6VQETULTyoNIQB0pMBKY/3qfTWAzSAZRTtopQoNUB+U&#10;e0UbRS0VkdAm0UbRS0UAFFFFalhRRRQAUUUUAFFFFABRRRQAUUUUAFFFFAC7j60bj60lFABRRRQA&#10;7aKNopm6jdQAZFGRUeTRk1kTYkyKMio8mgk80BYcXPrSbj61FuPegNTZry6G/oyK7LxzXo/hu0Db&#10;cDivN9BbDivU/DEgCiu6kfPYx2Z6FYW6/YchecVjaohMZB6Ct6xYfYs+1YuqSAxtSRzSOE1Y7ZOO&#10;KqI5K8ntVvVv9YapJ938K2RxyKF9901yeofeP411l9901yeofeP41lVPVwZk5x+dDUjdPxpWrhR9&#10;B0F2ijaKKKRIUUUUAFFFFABRRRQAUUUUAFFFFAAvSkWlXpSLQUxwlGAMc561LbQPcX0UQ5DMBj61&#10;CQGIK9q7j4S+GW8S+LIIgN21lbH40jNuy0Ppr4daPD4G+GUk8kYjldN249eRXzt4r1Q6prFxNuJB&#10;Y17/APGvxCug+G4tKT5DsCkD6V8x3TNvwOp5rtPAvzyKcjEk896hyeakbuO9Rk9aZ38tkQtnFV36&#10;mrD9Kqv1rFnQlYRvnIJySOlA+6R2br70lKq9PrWDLuaWi6TLrGs6fYIC0lxKqhQM8E1+4nwL0/Sv&#10;gH8CNL+1iO13W4mlViAWIXPNfjr8Db7T9A+IFjq2rbXgtWDgN0yK9p/aP/bA1f4h239iaVM1rZxo&#10;EXacAqOK0qQvuKE9dDk/2yv2irn46fEi9SGZhpFuxRIQ3yjBxmvnJo1aIF/mCnC4qxIp8uaQvulc&#10;5LE8k020hlvJILOGIyTSEKuB1Y9KIxN3JnY/Bn4W6n8XPH+maJpMUnmvMpmkjz8ig+1fuf4W+AMe&#10;j/DTRtCS7aO7tYVDTZyWbFeF/wDBOv8AZXi+FfgWLxVrVop1zUlDbXX5kU9DX2xGERShBJXkN9a8&#10;mpV5XaJ106fPufOHiH4NeJdOgaVNtyFzjBya42Dw14pSUo+mO2OBhTX2QqqI+ct9eaijjDZwqj2w&#10;KyWIZrKgkfHk8HiDQwTe6e6p67TVH/hIbouCiMoB5GK+s/GkNnJpLpcxRs7DAGBXzx4s8JT2kbXM&#10;UBjiJyDjiumOI5jllR5TLi8UhgA3HHOauReIkOMSba4+aBx1BHrToLMyfx4P1rsjHmOSU+U6q/8A&#10;FMyyAIvmUx/Gs1tEDJa/pXLTw3tlIJEPmAVMusPeKElVVI/WiyNOc2v+FmWK/wCvUxe+KsRfErRH&#10;wPtAJ+tcJ4g8PyaxGQirHx1HFcTL8Or+CQlJiQf9qjlDnPeI/HmkTdLlefcVL/wl2nYJWZSccc18&#10;/t4Dv48tHcOT6BjVabT9T087Xlb8TTSFKser+K/FNtNBIjyx7wCclhyK8el+Lem2d8+nGLcScFl5&#10;rkvG/hPXdVIlsr+RQeo3Gm+HPAL6Pbi5vwLiduC3Wt0jhlWOguvFGnRXW9AJXbkY7ULqcmtTAKWR&#10;R0FWtH8GWMF2HkG/d82D2rr7fSrKKUCKDB9hSEjA0+OdmAMGO2a6W2sXYKTGAOKnwkHJKqBVe416&#10;3gyDMox2zQbI3Io7eEAhQ5xTJr7ywQAsYrhtQ8fLaqRCmT61zlz4j1TV3OxiimqsFz0LVfFtnpVo&#10;SXV3weM968q1TxTqWqlwCyKScY9KmTSXvGY3MpypztJrRTSOBgcY9KCJanMw6W9ywacs5PrWvBou&#10;zGBxW5BYbOCnSrS22cYFMjlMm304RYIHNacFsSRVhbI1oW+ntkDFS3YfKRQWowOKsiErgAVoQac3&#10;AxWpa6UEILilc2ijMs7BpgCeK0IdPEHOK0vKWIAKOhqQgSAADmpkzSxVRM8Yp4h446VOIgg96PKK&#10;8mlzBykYjIXHb0pt3cwhELjB6Y9amF0kZ5I49ag1W3F2kcqKMdeO9NMlorwD7aJUUeWmODVCWzu7&#10;GMoCWDHrTobi7kkkiiiIxxnFX47kxsIbhhvNBJimSTTYxI7bmJ+7Wppt/LcYLKQD3pW0EXE++V8x&#10;5yK0I4URQqAYAxUsY24YFeTUJAZeCRU8kC7WLnkDIFc/bavKZ3SZdqg4BpAahymSDn61Wm8pkIA5&#10;PWnSSxSYKNg0Fd4AAFUhFK2tRHKSMA1O+zJ3jLGqmoQvApfftVeSc1x138TIYr8JEBKqnazDnFMD&#10;tr90tYQTyfSqoH23aRwQOlMsr+PVYFuhhgR930qV28qRXXAHcVQGdBcM1zNA4yF6ZrDuLFtXu5nL&#10;7TbglQe+K6O+mit7ee4Aw5GPxrznx74gm0bwZPPanF+2TgdSKuJjUdkfOvxS1e4vPF08VyCArFVz&#10;0OKb4B8XP4d1hYpTmCU7Qp6U2+u18a2RmZQmpRk5B4JrK8O2qXmu29vcDa0bDJNanlpuUtD6EkxN&#10;AJ1GQ4yBXAeLrcTrKCvY8V6ZcRx2+l2xiIZdoHFcf4ktBPA7gclTQdNWNldnzV4itDaXEjD1rFS6&#10;bGDXZ+IrcSXcyNxgmuGuITHIwxgA0XsFJxmrFoXvvUn2z3NZRz60/wCb1o5zb2UTS+1fWplugQOa&#10;yOfWgTH1pc/Yl0U9jaF1jvUguB1rFWU9jThckHBNHOZPDm2Jx6in5z3rFW6PrUguW7Hiq5zN0GjV&#10;4I61A79RnpVH7S/rTHuqfMgVJlxpB65qMzD1qk10T61E05NJyN40mXmnHrSGdPQZ96zWnNIZDgc1&#10;PMbxosvtOg7CoGmGTVRpCOhqPcfWonKxsqdi95wqMlSScVV3H1pplI9ay9oPlLfy+gpuV9KrecaB&#10;IcdTRzXHyss5X0pnHoKi8w+tKG4plcpJx6VGyDJo3U3zKASsO2CmmIZ6UeZS+ZQPUb5XtR5XtTvM&#10;o8ykO7G+V7VMqDaKj8ynCXAoFdj/ACx6VKtuGUVB51KJj2PFNEyuyf7KKT7LUPnNThcN61VjPll3&#10;JPstOWx3c/0qH7QfWpFuTgc0WFaaH/YP84phsOelL9qNOF4Mc0WF74z7D7fpUf2JnOBwBU32ynJf&#10;Kc4HNFkVHn6ns37PXjv+xNSOm3L5il+UKx45r03xNbT/AA88Wwa1bDFpeMCwXpg18sabqh0+9huo&#10;zteNgSRX1z4P1K2+LHgBIJXVruJMLnqCBQctRa3Oj8W6Fb+NPDBliCyCRMkjnBxXxZ448Mv4f1iV&#10;ChC7iBkV9XfC/X7vwzqc3hzVQxLMRGX7j2rn/wBoP4dRXC/2jBHhGG7gU7cxpTly6nyZ5JEuccGk&#10;K7TgnBrbeBY7h0OMrxUJiikJJIFLkN/a+RlbR60BTkgVqfZ4fWhLRWY4IxRyFKskVLCMiYH3rd64&#10;qnDahZARirhXbxWkYHFWmpMKex2xZ7Uyi8JS0BFaOPKjDl2M7eWnPPer6McCsuBizk1pQ8qDUG1R&#10;W0HEnPXisfVnO4gmtbuKxtWzvbrUzV1Y1w8dTNzkHNKCcDnikUZBNSIvy1xu97HqaCAbgM0vpyam&#10;SElQSKXya2TMuZEe98Z3t+ZoaaRlCtIxX0JNLIu3gVGOaOYpMeD0HaiRsjFDHC1DvJPtSuJIYwO4&#10;05aUj1pwX86Rdxy4xjFOxg8ilVeM0u0VZLl0JbaY28ocHFdJbeMpbeMIOQK5fzAOO9ICw5ApczRj&#10;Kiqm52I8cOIwSnNJdeMGubchRg+tcluyvPBoWXbxWimzn+rQJri5e4cu5JJ9ahpWOTnGKSmdUfcJ&#10;oQAvAqdSaii+7Ui0jnm7tscRgmkpW60lBmOAHWq9y+VPPNWcYjzmqMxyxFBpT1ZAnLjNXIItzDAq&#10;uq/PwK1tNi3yDjNSXVlyq5uaNZ/u1JHFaske0AAcUWqiC2Ax2qQnzEJrsitEfNzk5SbKkgGeBxTd&#10;oqQrupdtVYizKzfKfSgk9M1M68mgR5pco7pEOOCCKY3U4qw6YzxUDjFOxpCSFUDbkimnGelOj5Wk&#10;K+lFkU2rkecUUu36UflRYNACk0m0+lOHy0bveo6k+hCy4bFOX1ofBOe9KvSkV0HqPWnbRQvSlqiS&#10;GUfMCOlS24/fJjrmh1G3NFrzcIPekUdIVCvCfpXSWuPlwecVgzqAYcDsK2rE5ZR3FAQ3Zg+KR++r&#10;lP4sdq63xYMTVyX8dHUXUZJVZlyScVZkqCiWx0FW6jHYYrKuBhjW9KgKE1iXo2k1hI7aEruxWABz&#10;xS7R6UkdOrF7naIV46VG1St0qJu9CGhjH5hV6zfkYNZ7jirFi/zgGrQ6kbxOms2OzrU+arWn+rNW&#10;a6IngzWoUUUVZmI1OXrTWpy9akBdopjdKkqNulNiQL0paRaWmhjkAPUU7aPSkjp1SyWAAHSiiigQ&#10;oY81IuPSoG61IhrWJMjX0KQR30ZHTcK+o/hncZggIODxXyfYStHdIR6ivpj4S3RkigBPHFZVdjvw&#10;m59b+EXzaxZ64Feh2gBiQ4rzPwcxNtFzxgV6bp/Ma/SvIlufRR2NKEfLzUpAzTUXatObrXOzoWwY&#10;AJxRQ3WihbFMKKKKYgooooAKKKKACiiigAprU6mtQNCU5abRkjpQUEnao1pXYmhOVJNBL2Ckb71D&#10;E9qYWPWggRv60yh2NIDlSTVR3ERt/SmVI1QsxBwOlaC5kMeq833vwqZ2NVpWO40Ilsil5zVZvvVL&#10;K55quzHJqiSKboaqSdTViVzzVeTv9KqO5MtitJVSb+lW5KqTf0rQxKklM/hp8lRj7poE9SGSqsnU&#10;1Zl71WkzmgnlZC39KZT3BpuOM00KxE1RP96pmFRsBmqsIjop20UFfSmA2mP96pNppjDmmAykb71P&#10;2ilCA9RSYENLyal8selNYBTgdKQDNppMYp9JjNUB+UFFFFKyOgKKKKLICQKPSgqOeKVelDdKRJFR&#10;RRVFBRRRQMKKKKACiiigYUUUUANzSAnuadtFNrPmK5gJPY0uaSm5NHMFxctRlqWijmEJzRzS0N0o&#10;5gINx9aNx9ak2ijbWRtoR7j60bj61JtpCKA0GhR3FKVApy0taMzbNLRnKuK9M8Lykhea8v087X4r&#10;0TwqxO3mu+ieHju56tZyE2gAPGKo6nGPIJxzVjS2LWozTNXUC3pI5V8JwGrL85z61TVflrQ1YfN+&#10;NU1Hy1sjzvtGdfqNh4rk9QAya62//wBX+FcnqH3jWNY9TBmKQM0bRS0lcR9B0CiiikMKKKKACiii&#10;gAooooAKKKKACiiigApF/Slpq9aIjRNE6bWOzGRhfrX09+y54NWx0+fXLqPJAJV2r5ohjWSaJCPl&#10;LDNfcPha2j0n4Lo1svlkxf0raJy1pWWh4Z8bPEB1nxC6+ZvVWIA9K8tkLbtxPI6Vr+ILiS61adpG&#10;LHef51jyH92xrpZ5MFYruR+JqFj1NOYmoXY1i2dsSIsT3qFjk1LUTdazOsfEvy5IzT49m7kU0cLi&#10;n2qhm5qTNl+DJXIJA9jVa6mLyAsclehNaLII4vlGOKxZmPmGqadzGm+ZjV2KJWK8dRX2J/wTu/Zj&#10;m+LfjqHxPqtp5mh2Dh/LkX5WYHivkPy1mnsIW+48qq3qRmv3t/Y68F6T4R+COhrpdqtv9oiVpG7s&#10;cVjiKvJHQ7oQ9poe1WloljBFBCixwxqEVAMAADAq0jgDBqRvu/hVd+teDvue+klsSBiM4PFAJznv&#10;SUN3+lOwzjfFM63F/wCTnJXnFZ1xajU7MxXC+ZABtCkdDSXkjSeIJtxzV+3X/QZB23Ct4qxg5cx5&#10;rq3wPvros1rOpDHcFz2rnbz4O+JNNBIgSQDvmvoSz/dsmPQVevmLRZPpWqrSiYulF9D5LvNG1bTC&#10;VmtJCvcFTiqEunR3HzOjQOOeRjmvo+8uDdSbZVRx7qKpXHhrTLyPdJZxk47CuuNQ43TR81Xd0ySb&#10;HbywOM560SbFjDLMGz71614q8CaRNJ80LD/dOP6VzreB9LhjO2OTgf3v/rVupmLgcTAzRj7gwahv&#10;NPS9yGjUk8V1F34ftkHDSD8R/hWRLpcatxJL+Y/woTE4o4PV9GbSwVOGB5rIFvLIAAm9c9K7fWrN&#10;Jrdi5YkDjmsvwzao1yVbJHua3TMHBdjMitZIMMUOcd6jnvLlSfLyp6ZArtNTgRVOFxWHJEnPyioF&#10;Y5KVb6TO+ViDWdPozTHL5Y9etdg0S5PFRNGvpRcZyqaQpwDGCPersOlhANqAfSt9bdMDinmFB2rQ&#10;zMRdGVmLFMk9TVmOx2YIFacajFTeWvHFRIpGYsXYjrUi2uDwM1oeUvpV7T7dHYZGaVyrGfDpjTYI&#10;GBWtb6SVIJrVht0VRgVNtFS2UiGC1VVGQMinFe2Klp20VJRXEYz0p4gA5FSsOtRFjk0AL5I9aF/e&#10;YBGMD86QMcip9oW4XHpQBznkjUbi4i3MhXoan0m7Nvm0lfcF6NWq0KQrdSIoD4PNczeHbpDTDiTd&#10;96gDoHnVI2aADcOMjvWR/ZctxcCVySc5o8NStIoDHdkc5roI1Cq+KAK4I8oJnJFKsaoM5NVZGIlN&#10;X4MSQnI7UAV3eKQ4MgH1rN1TSgSGTBHtWbrKlboBWYDd61sWczSIoY54FAGXJAIYiCMEim6TdSTF&#10;7Ykkr/FVrWlG3jil0yFIwsijDkcmqiJ6I86+MfjBNE0w2kUm2eQEEg8ivB9J1DULVzPAjXMUjZYk&#10;ZxXT/GSR7nxVcCRiQucDtU3hBha+G0ZEUk9dwzW0TzqkmmdFovjK4tbeLyM7VxvU9q9D0/UE1u3S&#10;aCUMVGWUGvGtU/0G8RoRt8zG4djXd+BV+wrMYmI3DkE5FVIunLU6uZkvZDE3CKMt+FeEfE/xlDc6&#10;/wCTDzBb/K6joa9dvbyW20K+nQgS7W+bFfLd9M82s3Jc7i7nOfrVRCvI0/FFnp2l6RbaxYHEzHMi&#10;LWbb6dbalbpqVs/lySjJI7EVasY1maa3kG+Hb909KvQWUNjorpCm1Q3FWzmTujqvBmsTajYpZTOS&#10;Y+Nzd60dbQGMqBgDg+9Loem28C27om1mAyam1pAsT1Jctjwvx9phhuhPGuFzzXB67YZVJkXAxzXt&#10;Hia2jns33jNed6tbp9hYY4ppXOSL5ZaHAeT5jZ6CmvFg4q7EgVmA6UyRBzWconeqjUin5eelBh46&#10;1aWMVG69azNPaXZWMZ7GkII4qYqM07yxt6VRXMUyW7ZpwuCBipzGM9KTyx6UFxtIg+0Gj7RU/lj0&#10;qqyjcafMVyod5wpfMUimbBRtpObQcqH+YvpScetN20lR7QLDyoNREDNLUJY5pc3NoUkS8etN2j0q&#10;PNSL0osWG0elNp9MosAUuaSikOwuaSim0WCw7aKKbRTsFh1FNpy9KNg2CiiincVwpNppadjilcLj&#10;MH1p44UUbRTlAxRcOYSjNO2im0E3uGaKKKYwoGFORRRQA4dDjvXrHwB8dv4e8QJZyy7IZWABJ4zX&#10;ky9auabM9vcRyxna6MGU+hqSJK+h+gHxC8EHxH4Yi8R6VGF1WwUOyxjl16mk0IW3xR8By25AN2iF&#10;WU9QwHNaP7N+v3eseGbCS7ZZjNEY3BXgjFc3o6Dwl8cNQ03TSYbN23GInIyTzVxZyyVj4/8AiZ4R&#10;uPCviO4gcFcMeo964wMT3r66/aw8P2Md29ysW2YjcWHrXyMRjP1NUaxegm4+tIJnXo2KKbQapF+z&#10;kZiMnNX1JLHJrNsuorRX71aROCruSxgFhmo9UYCLA6elSR/eFVdW71b2M4aysZ8B5PFaVv8AdFZl&#10;qctWnD2qDesSP0rG1Egu2a2X6Vh6iT5z1E9h4fcpJ97HatSzt42QFiAfSsyHl6vL8pwDioid1TY1&#10;BZQMowQKbPbwxR/eGapIzButRXEjM2CabOSMXfcrTY85sdKONvNJ0pHJ21iztQx3zx2qJTg05eTT&#10;toxUmghGTntUkSmTIFNx8tSWpwwoJLkdizID60psXHQGr1rIWVc1oRAEDiu6OyOKVRxZhDTiwyRz&#10;SGzK9K6hYUZc7RQbOI/w1ehg8RKJy7W529PxqDYEbpk10OoQpGuFGBWEyjfXO1qdMJuSuMkOVz3q&#10;BFJbk8VYlA3EURqN1BtF6EsagLin4xSLS0HPLca3WlWkpV+9QHQSZiowKoyE561amJ3Gq38VQtza&#10;mOiU7hXU6LACoJHNc9b9fxrsNEUeUK64pHDi5PlsaKjjB6CnDgYFBorU8MhcHfwKGGF6U4/epxUY&#10;oAgA7mmNkVMvemMOtAiPNMYD0qRqY1BSGHg8UlK3WkoLGt1pKVutJQWNbvUZJqRutRtUM1Ww3dk0&#10;9SaZtFPXtSGTJ0pdopI+9OrQwe4jcjBpbfi4THrSN0pbf/j4X60B0Oq5ZYs81taf/Ccc+tZEf3Y/&#10;oK1rGsyjH8XYMo+lcaeGNdh4s++K489W+tA0NOCDkVVbIY1aaq8o4pGsCNpMKeay7xs5q5ITzVC4&#10;Yk81jI9KnYrR06kWlrF7nUMem056bTKQxx2pIWKt1okpi1SL6HRafcfJya1IpAyg4rl7SQg9a3rV&#10;ia3TPJxES4cdqSiitEcSCiiigY9KXaPSkjp1SzN7ibR6UbR6UtFAgAA6UUUUCCiiigA2imnjinU1&#10;utXHcCe1B+0Jg96+k/hErCKHn0r5usf+PqP/AHq+nPhIg8iDjsKiexvQvzo+qvA+Tapn0Fepaf8A&#10;6tfpXl3gn/j3T8K9R0//AFa/SvNnufUQ2NeP7tDdaI/uihutczOiIUUUVBTCiiigQUUUUAFFFFAB&#10;RRRQA1utJSt1pKCgoopjMaAY1v6U6P7hpp560A4GKCWDf0plKzGm9jQSRvSp9w0j00MVGBVR3Jls&#10;I39Khf71SsxqE/MTmtDMjb+tV5PvGrEnaq8n3jQgKslV2/pViSq7f0qgK8lV2/pViSq0jEZxVR3J&#10;lsQSVUm/pU8rHmq0jHdWhiVpKjH3TU0oqBuKAIpKhIzUz81C3FAETLTNoxmnMxyaFJ2k1UdyZbEL&#10;LUEgw1Wm9ajaME5xzVkFenKuRnFSeWPSkxt4HSgBu32pjqc9Klpj/eoAj2mkxin0jUmA2mP96n03&#10;aG5PWkAyipNgqNvlNO4H/9lQSwMECgAAAAAAAAAhAKsaeUu+aAEAvmgBABQAAABkcnMvbWVkaWEv&#10;aW1hZ2U1LmpwZ//Y/+AAEEpGSUYAAQEBAGAAYAAA/9sAQwADAgIDAgIDAwMDBAMDBAUIBQUEBAUK&#10;BwcGCAwKDAwLCgsLDQ4SEA0OEQ4LCxAWEBETFBUVFQwPFxgWFBgSFBUU/9sAQwEDBAQFBAUJBQUJ&#10;FA0LDRQUFBQUFBQUFBQUFBQUFBQUFBQUFBQUFBQUFBQUFBQUFBQUFBQUFBQUFBQUFBQUFBQU/8AA&#10;EQgBbAmvAwEiAAIRAQMRAf/EAB8AAAEFAQEBAQEBAAAAAAAAAAABAgMEBQYHCAkKC//EALUQAAIB&#10;AwMCBAMFBQQEAAABfQECAwAEEQUSITFBBhNRYQcicRQygZGhCCNCscEVUtHwJDNicoIJChYXGBka&#10;JSYnKCkqNDU2Nzg5OkNERUZHSElKU1RVVldYWVpjZGVmZ2hpanN0dXZ3eHl6g4SFhoeIiYqSk5SV&#10;lpeYmZqio6Slpqeoqaqys7S1tre4ubrCw8TFxsfIycrS09TV1tfY2drh4uPk5ebn6Onq8fLz9PX2&#10;9/j5+v/EAB8BAAMBAQEBAQEBAQEAAAAAAAABAgMEBQYHCAkKC//EALURAAIBAgQEAwQHBQQEAAEC&#10;dwABAgMRBAUhMQYSQVEHYXETIjKBCBRCkaGxwQkjM1LwFWJy0QoWJDThJfEXGBkaJicoKSo1Njc4&#10;OTpDREVGR0hJSlNUVVZXWFlaY2RlZmdoaWpzdHV2d3h5eoKDhIWGh4iJipKTlJWWl5iZmqKjpKWm&#10;p6ipqrKztLW2t7i5usLDxMXGx8jJytLT1NXW19jZ2uLj5OXm5+jp6vLz9PX29/j5+v/aAAwDAQAC&#10;EQMRAD8A/NnYaNhp9FfTXPnbjNho2Gn0N0oC43eKN4plFMdgooopjCiiigAoqTbRtoFcZto20uw0&#10;bDU3C4m2jaaXYaNhouFxmfajaTUhYcYFJyTwKXIzTREewr1pu0irYs3boKlXTpD2o5GQ6kUUdje1&#10;L5T1dNi47Uw2jjtRyMXtIlPa1G01b+yv6fpR9lf0pcge0iUdv1o2/WrjQj0phUDtxRYrnIPL/wA5&#10;o2GpthpChosHMRAijin7CO1IY8dqGU9yxanawOa77wnMOBk5rgLcEt+Nd/4RgLMDj0rtonkY74T1&#10;fRATbDNSaxGTbHGKm0WDFsPpTtXTFsaEcK+E851bAY5qkrAJzVzWfvH61Q/grZHnr4ijffMhxXJ6&#10;iMMQa6u8+7XK6p941jWPUwe5i0lLSVxH0HQKKKKQwooooAKKKKACiiigAooooAKKKKAEBzmhfmNI&#10;M9qOxpoZ13wz8Pya94wtLbZ5i71JHXvX1n8XtaXwn4HttMtyEbywGXp2rz/9kXwIlzPPrNymUjUs&#10;GYelZ/x98UnW/EE9ojYSNiox7VtE8rEVNTx26l82Z5M5LEmqTMfLKnqamkbAxVV35roZjBDGU4qB&#10;yR1qeR+DVWRuTg1kzsihm8UwnkmkorC50EyKSoOOD0rV8P6e2o30cESlpGIwKyi+2Pf/AA9BX1F+&#10;y/8AAqfxJqWjandQkQXLZUkdRTMZHhvi7SJdHkETrsIUZFcdJ+9BK9jjmvpj9s7wL/wgnjqKBIyt&#10;u6jBxgV81yx7RKoHbNdEmmrmVKLp6M9q/Y9+Ds/xo+M+m2DxCWws5Fefd0GCK/ejQdFtvDek2Om2&#10;saxW9rEqKqjHQYr83f8AgkZ8PbdrbWfEUy5n4Csa/THBIMhPGa8DETcpWZ9Bhaa+JkpcGmECk680&#10;VyWO4M8D0NR3EywWskrnCKpzT8/Kg+tZ3iGf7PoVwT34pAcOl0kt1JcckFjzWnYt5rgp/qie9Zml&#10;24eA5HU5rQZxZQqc45FdL1ONRaOjaVVKgRgHHUUXLkxE5AGOlQW04uFU98VS1WdkBCk1i4S6G6aW&#10;5kXTRzuTs24Paq0qhVIQknHc1LUTdDWykyHFFONmCnzSGPbIqldKZGwQoHsKszORmoNpc8VupMwc&#10;UZ9xAyoS6Lj2UVhajAiqX2KFP+yK7oWAltiGHOO9cpq8G0mPsK1UzJwOSvLe2k+XyFKnqcVkTaZa&#10;W+XtYl3nrx0rduo+DVExEk4HFbqZg4HN3WnCQHJ571kzaSoJxXYSWwYcDk1SlsQSeKrmMeU5F9PA&#10;zkVWe1QHBBz9K6yS2Q5GKpyWSE9KOYOU5/7GewGKabVvQV0DWYxUbWXtWnMZWMSO0HPFOjs3ZuQR&#10;W7Hpw4OKuLaoo6c1MpFxiYcels2CelXo7UQ42itBVC9BQ8AABxUcxXKFuVxhhzS7V54ojUg4xUu2&#10;ne4rWI9q0x329s1PtqN2EXUZ+tMRGj+Z2xR5Ip6OJegxUu2gCuYhg4600ZZBnhx3FWtvvULKAcig&#10;Cu9qJLKeN3O9gcVyun6TeszxTnMGTgV1zP8AlQI0A4HWgChY6fHboQnDDpV2IAqQetPWMJyTVS4u&#10;gkm0GgBzQrIxAGDRbr5GVyTmpZCPJBHU1Uubj7NDvNAFG/t3EhZkBBqG3zCck8Vfhu11CIml+yRt&#10;3oAZiK5U7+tQzxFdOm8sjeAdoq0sEcfeopFEjjywcr1HrVRBx5keA+MtCTVriViu25yd27vXnmo3&#10;N1ptrLYFWjReVI9a+j/Hvg86pF9tsvlmQZZV74rxTxRpz6jC5ZfKljBBBGMkVtE82pB3MfwzfJ4j&#10;0x4LycRTwglGY4JI6V2Pw61HUdQlNtPEVQMVV8dR0rzLwj4YvNa18Lh44kblhwDzX0B4f8O3el3k&#10;bqoNuAMACrkOEHcwvihqEWk6eNGUtHPMM7+gNfPOrW8lvO2U/eIfz96+rvHfhCLxdpjhsfbVG6Nh&#10;1GO1fPeq6a0jywXaGG9tSQVYY3inEmvFnN6GH1DU4Yhw4OXI9K6K80oa74hggsp/9GjI8xQe4qnp&#10;kUPhy0nvZ1Ky3J2x57V3fgbQbeztxd+UWllO7cferZlTizfs7NbWNEJ4RQBxWfqUQLMW5BrpbqNV&#10;jV2GAe1c5qmDnHSpOhx0OD1u1VVcEAhq4XVtLEdu5YcGvS9VtvMzgVyeuwb4vLAq4uxwyj1PHr+z&#10;W2uD0AaoRBG/cVqeLLB0BZQciua0id7m+SBiclsUpSRUacpR5kzS+ygnhSfoKY2mMRnY35V9UfB3&#10;4CWniqyilmUHcAea9tj/AGRdHmhA8tc464qYyj1KhTqWuj85Dp475H4UjWYFfoPqf7GGnSZKIB9B&#10;XLah+xWmGMQ+lVzUzX2dQ+HGtR04phsm65r671H9i3UQ58onFc/d/sg63BkBGOPQGpcoPYLVYnzE&#10;bR6jazIPIFfQN5+yx4khY7YHIHsawbv9nTxVbkj7I5A/2TU3iNSqdjxk2wXsKjMJHavUrr4I+Jbc&#10;ndYSEj0U1kz/AA1123JDafJx/sml7rK9o4/EjgCuOophjFdhP4L1WEndYSjH+yaoS+HrmMkPayA/&#10;7po5YlKvHsc4VA7UhhX161uPpciE7oWH1WoTp4zyjA+uKXKuhftomP5I7Aml8gitb7D+FRm2wcYG&#10;aLD9smZfkmj7Oa0xaE9Kja12k880cpUaqM4wsO1HkmrrWz56037Oe/WjlNPaIp+UaZsIzxmr/wBn&#10;qNlKnBFTJWKjURTJx2oz/s1YZaTbUaF85X3eopM+1WhjuKQQ+YeBTS5g5l1KxOKTdV/+z3xnH6U1&#10;rB8/dOKfIxe0gUwc08cAcipms3X+E0xrcjg9aTjYpSiyNmA70okXHWka2pVtgMdaQ/dHbh60uajM&#10;WO9IFI4oE7EmRRuFM2mk2mi4rD94pQRio6buNBSRPup6sUxg/e61VyRzT/MITHc9KGLlPpH9mn4r&#10;Pot2mkTzMII2DRknvmvoT42WQvbLT/HGkLi6iKi6EfXHvX586Rq8+jalb3MLFTGwJx6V93fBPx5Z&#10;+NvCEmnzOssd1HskVjnacYFOJhOPUueMLW2+KHw5N8irJOkQ3cZOcV8N+LdDfQ9WkjKkKWOK+x/C&#10;d9P8OfGs/hzUgTY3DERFumGNebftIfDE6feS3tqm63k+ZWUcc81RyxlyysfMzKAM5FRsdvUU6a3a&#10;OZo2JDLzioWm875scdKZ6CWlzRsDkjFaaISxrK05uRWupxk1cTza3xD4Y9zE9hWfq75ZgK1bQfIx&#10;rE1Jv3jD3rR7EUdZlez+9WpDjgVm24Cgk1ehfIFSdNZaE8lYWo83D81tOw7GsXUOZWrOew8OtSvb&#10;qd9aiKAg9ayIZNrdavxzfKBUxOyrHQuKUCHPUVlzyHzT6VPJcbc5qqcyNmiREY21HFuc1HK3XApX&#10;+UCmA+ZWMtDRLqS20Xm4qzNaFFzxTYV2RgjrUhkLcHpWiWhk5alHaQcY4p2CpyKt+WMZqF07ilyl&#10;c1ySGdgoGcGrcd3IOhrL8ti2QanSYxjmtk7ImUIs1476cAelWY9Qk71kwagBhSKsS3IZcinc5J0R&#10;9zfb7gh+RVa4li6qOapTTEyGmby3FQdEadkkO37nzVqNOBUEMZODVsLgc0BKVnoNx1pCcdqd2NMb&#10;rQZbiZ5xTwOhpFXNK5CjHegZWuDlzUSjJp0pyxp0C7m6VC3Om3LEu2MJkkH1rsdMj8mMA9a57Sbc&#10;tIvFdREpRRXZA8HF1LuxJIcN0pNpp5w3WpFA71qzzlsQGMg5NDYAxUsv3qibvSGRFwvGKaSD2ob7&#10;1JQBG65NNKk1I3WkoGQMCDzSVI65NJt9qDREZBJpNtS7fajb7UFXICDk0wxk1MV5o21D3HzEHlGn&#10;KhFS7aNtTYfMIgwKdSAYpa0RA1mxxTrcfv0PvTJOop8P+uT60yjsIV/dp9K07PjFZsP+rT6Vo2vU&#10;Vm9wRi+KiQwJrkG4Ymuu8Wdq5F+lBQxhyDUU/wB3NT4zUUy/LQaRMybPFUZ/vVfnGKoT/erCR6dM&#10;hWlpFpawe51DXBPNMPFSt0qJu9NDRE4yc9qQqRzTmpKV9TaI+ByjcmtywuQcA9a55sqwq3aXBU9a&#10;1jIwrU+ZHVK2QMU5ctVCyufMjOTVzcdoIrpWx4ko8rsSMpWkpFYt1paZIofbTt4Pao2py9akhkgO&#10;aKRaWggKKKKADGaXaaVaWmA3bSMhNPoqo7iJbH5bqMnpmvp74RSBrWHA9K+ZLNR9oQnsRX0p8IZg&#10;ttF+FTU2NqHxn1d4KkBgQAdAK9Q0+QeWOO1eUeCHBhU+wr1Kwb90v0rzJ/EfVQ2N2FtyilbrUdqc&#10;pUjda5pHREKKKKgphRRRQIKKKKACiiigBCcUm6hutJQVYDzRRRnFAwqN/vU/IprcmgQ2ijaaNpoJ&#10;Yxv60g+6aVhSD7ppkkb0ynuDTKqJMtiNqY3WpHqJsZNWZjG/rVeT7xqdm96ryck0ICtJVdv6VYkq&#10;u39KoCvJVWXvVqSqsveqjuTLYpyVWf71WZKruDnPatDEik7VA3U1NIeRzULck0AQt/SomXPNSt/S&#10;m8Y96AK7LTR8qkVMxFRN3qo7ky2I2pjfep7UxvvVZAlI33qWkb71ADaY/wB6n0x/vUANoopCaAGN&#10;QtKRmkzjgmpYC0yRctnFO3D1oyD3oA/J/cDS4zUa1MtTqdDSE2mgqaQ57Uu0+lLUgj2Gk2mpPLPp&#10;ThAx7VtYrmRAOelLtNWFtDUy2h9DVWJ50UQpNOWJiRgVoLYnjgVMtkfSjlZk6yKAjJxxSiB/StZL&#10;D2qdbHb2o5WYPEJGT9jf+7R9jb0rc+yewoNp7VXszD6wYX2cr1FItsW4AraktO9EVn3xT9maKuZc&#10;ekOxBIq9DovTIrTtrbcw9K27XT1YDNa8pzSxU5aGNDpIbGEq8migDlK6i10pODV8aWmKOU45OUt2&#10;cJLo4APyVTk0sAn5K9Dl0pMGqEukpmjlIU59zhP7L/2KQ6b6rXZtpa1E2lLRyl+1n3OFl0k8nAqn&#10;JphB4Fd7LpYweKoS6WMnjisvZnRHHHGGxkHamm0cdRXWNpY9KibS/m5H6UezN1i4s5P7K/pSizkP&#10;aup/sxfSl/s0VPsjV4y5z9rp8mR8teieDrfbjIrGttJIIyK7nwrpuNvFaxTicdao6253ek25W2GR&#10;UGtRE2xwBWzZQAWuB6Vm60pFueKEaSpqKsjy3WYmDE44zWavzrgda2taXrWPbr8x4rZHmyiovQz7&#10;xSoIPWuV1VCGJxXX36nnPSuW1detY1NTswbszniCKbuFSP8A1qA/eFcT0PpYq6JKKF6UUh2Ciihu&#10;lArBRRRQIKKKKACiiigAooooAahyCewqzYWcl/fQWsS7pZGChfqagH7t8dQea9Z/Zp8G/wDCX/EW&#10;382MtBEwY5HHWtEipWSPqLwnpifC/wCDOSBHeyRZIHuK+SPE2qPq2sTzyHJZiTX09+1D4pi0TTk0&#10;i0cABQuAfQV8kvMQhduprblR4VXWRUkcHPPeq75JNSNzzUbdats6IxIpCcVWc8mrL9KrSdqxcjpi&#10;MpwQtwBSLUq9qiKuaS7o0dB0t9W1aw05F3PNKq49cmv1z0PwjbfCzwL8N4vKWKUqpmKjpuxivzU/&#10;Zr8PRa18U9LW6x5SOHy3sa/Tb48XTy/Bq21KyJeTS5Ytu3soIz+lEtNjFPmdjyT/AIKT/DWS+8K6&#10;f4htLfeI0VpXA5AIr80roqquw7jH44r9z/G2iWHxz/ZuSeKNZ2uLEAYGcMq8/rX4k+LPDreG9f1P&#10;SpgVntpmUqeOM1FGfOrM3rJc/N0P02/4JH67bzeCNZsTJi5jI3L7V+h+dxRR9w9a/FT/AIJt/Flv&#10;AvxstNInm8uw1M7WDHAJ6V+0yr8r7GyHwykehrysVHlldHq4Wo5QaZL04ooGcAHrRXG20di1GMDG&#10;FY9FPNc/48uFh0cxZIeQjbXRTHejDvkVyfxAcFLZO9VH3mZyk47GTYnbbpjqQKh1GQ3LR28ZzLuB&#10;xUlsdsaj0FPhtjJcicdu9dGxN7nQweVaQoHO0lR19aydSuP9I2ZyTyDVfxTdST2lpbodkzNjjrRc&#10;xmyiiQnfKFG41ak0RyldnA71GxHNI/qageTFQieYiucAZ7U/T4hMwwM81Bct+7NN027EMhyeBV8z&#10;Ea+oOIGBAIQDmuO1aRJZyV6V0mpanFeoQhGelcdqIaJyc5zWqihMx7mM84HFZz/KTnqa1pzuU1nS&#10;xZJrZRRiymynuKhfAzmrL9Kqzd6s5Sg0K5NRtEgqyy1EV5oGV2X2pogZ8YANWHj5qaKPFPmZNhiW&#10;5AwQM0j2+w81a20jpvGB1pXGlYqqintzTpE38AU7ZtNPwaAK/kEc0oQip9po2mmtAINhpjQiT71W&#10;iDzUZXk80cwuUgWAJ0p4U96k20baOZhyoZtqGSPA561Z21Vum2ijmYcqKrqd3FOVgCD6U1H39KKp&#10;MlojvjJIh8o9BXLnUgLghydwPSus+vTvWZeaNbGY3IHA5IqiQsNWivP3JOGA71bltRfWjoBz61z4&#10;aFr0vECAPStmxvHKlSMCgChAo08FCec1owsjKM1HLpwuJNxOO9PaMRjA7UALLCG5BpBKYhlQN3Q0&#10;6NueaY33qaHzOOxXkTDllPDD5lPSuP8AEfgmx1iRpAPLK8tjvXZtzxVW5gHlMg+81a3sYvXVnncG&#10;n2ekQSSWkA2RghmA5Jqj4T8c+bqclrcuEYthVbsK7IRxWRe3kXIevN/iF4ONnKuq2O5bhTuKL3FV&#10;dsWx6c0XkAzRuHJ557Vw3jj4cL4tuINQtT5dyhzIFGAwqx4L8SnU9PVJ8iVRtbdXWw3ElsdgGVbu&#10;KdyJLm3PP9c+HenatpVvayxKssWCT05FP03R0toliTiOMYH4V0GtXJlm8tOCTyRVSYi3two645q1&#10;JsjlUTHnGWKucoOlc1qzqGIXkV0GqN5VuWzjNctJ3dznNMiTMydQ6nIrndQt1Z2yOorpxIskhGOK&#10;ydVtiXyBxTOaSPL/ABDp/wA0iEZznFee6LpjQ+JolcYG/j869i8QWIZN+ORWDp/h0ajrNtPCOVcZ&#10;x9aSipAqjj7qPtb9nu28rRLcYIO0V9HW2VgTA5xXiPwUtBHo9qoXBVRn8q9ziT92vHavOraPQ9zD&#10;25R/mkjBqs4yTkVZ2+1RMtc12dWnYrNGh6/yqFrdTk7FI9xVplpp6VcWyJW7FF7GFs5hQ/gKqy6N&#10;aSHJgQ5/2RWo3eomWruyNOxiS+GtOk+9axn/AICKozeBdFnzusIjnvtFdIy+1Jt9qak1sS4xluji&#10;p/hT4fuCS1hHz/sise7+Afha6yWsYwx7hRXpu32o2+1PnZPs4djxa8/Zg8L3RJFsgz7VzmofsieH&#10;Z2bYoUnoAK+jNvtUTYHBFUqkkZzw8J6NHyjqH7FmmTMTHJtBrnr/APYj25MUmR2r7KbHXFOEZZc5&#10;GKftpGf1SkfBWpfsY6rGx8picVz97+yFr8GSI2bHfmv0TMQP8CmoZbcyAjYuPpVxqvqJ4WKXun5k&#10;6n+zZ4jsWIEDHHsa5u/+Duu6fkvavx/smv1DvtBjuMlo0z9BXKa14HhulbNshB77RW6qI55UJLY/&#10;Me88I39iSJbdhj/ZrJl0qRW5jYHvxX3t4y+F9swb/Rl79FrxPxV8N4bQu4iA9sVquWRyv2lPU+bX&#10;sSDgqaa9qoU8c16he+Fkjc5j4+lZcvhe3yWJGT2odOJPtmtzzdoSzYVT+VbWk6MTtZxwa6uPw/bQ&#10;nJAIqYWaRtlQABThBJk1cQ5RtEotpsAiAAGarNp8AH3R+Va0y8YFVjHwa2sjj55GRJYQ+gqB9Jhc&#10;k+ta0kdQbalxUtxqrKOzM7+w4j0pDoK9B0rVVaeF9qn2UQ+s1O5gt4c3ZxVZtBdWIHSuo2+1MbaO&#10;opeyiaRxVTucwdEk9KgbQ5cnArqWK56U5QCBxR7KJr9bqHJf2HL6VBJpcquRtPFdrgelHloeSgzT&#10;9lEuONnF6nEf2XL/AHTS/YnAOQciu18mP+7TWtIWySoz9KXsomn15nErbupOVOO9ej/BXx1N4L8Q&#10;R2xci2mYFiTwDWU1jD2WoRZr5ymMbWB3Bh2qXTS2Lji+bRo+3fGGjJ8TPBFvrunANqtiu5tv3iAK&#10;xtDuh8UPAFxYTgG/tVKkN1yOK5z9m/4m/wBnzJZXRDxyDymRjxg8V1/jPQm+FHxAt9Us+dD1Mhjt&#10;+6C3Ws2rF8sJao+NviT4Ol0bUpQqFHViGrhDDyQnQV9p/Hf4cw6zYtrFim6KVQxKj1FfKl54da1u&#10;HABxmpjds0jWcVaRi6Yu5vpWsT8oHrQulm2QtjGabtwqg9c1otEYTlGpdovW7eTbMTzXPXsoeZq3&#10;n/49SMVzdx/rmolJ2DDq7bZNAQUx3qzEpRRmqlvV6oUma1G9hzA7c1jXx/eMM81tN9wfWsO9BMzG&#10;nPY0w7uykMhs4q1DJuB7YqtlweFJ/CpUDD5mGM1nc9CWq1FkYydKlh+RcHrTFXJzTnO0Chszv0Qy&#10;XnAB5NEcZRxnvQFLgEDOKmWQHAIAIrNq4m7IkYhTjPFJ5gprMrNzSbVbvitL2MrdyQZP0pCCetNG&#10;F4ByKXdRcBc8Yo2gjmm7vWjOfpUczuFmSKiAAnrSkk49Kh3EnFObIrVD9RkyndmkjXnmlLZqWFMm&#10;mVLRFiJRtBqQ+1IF2jFLQcm7GngGmdTT36UxetBWxIny8Ec0yfpmnk4qtNJnjtQVBXITlmzVi05c&#10;DFQL1rR0u3MswAHemoo0qytGx0OjWp2qxFbjJhRTLCz8q3UAc1Z8knqK6o6HzVW0pO5T3FuRUisf&#10;WpHgweKYRiqMbCM/PPWo2bOacVyc4o2+1AELKSeKTYalPFJQIhZSDSbTUxG7vRtoAh2008dhUrDB&#10;qJqCrgOewo/KhaWgd2RsMGkpz9abSsUhMijIpG60lFkMVutJRRTAa4zzUlup85PrTG6VJD/rk+tA&#10;zsoYSYUPbFXrYFcZqtB/qU+lWovvCo6jRgeLHHH0rk25XNdV4t6j6VyjfcH1pFIUNikkG4Yooqra&#10;Gi0M66hO6sy4Qg1s3XWsu5XrxWMkd9KTKQ4zS0dzRXNLc7gbpUTd6lbpUTd6ENEZzSU6mt1pW1Nk&#10;wZSaVcoaenzZpz25xnFbRihOV9y3Y3O3vW3b3SsoFctGTETmtGzuwCATTUmnY4a1Hm1Rvr3PangZ&#10;qC0mWReSKtEDGRXVGz3PKlFxZGymlXrSZopNK5I8MBTgc1FUi1IcqHbTRtNKvSlqkjN7iAbc0tFF&#10;OwrhSZ60tIe9JbjjqTW7FZQfevf/AIS6gFjiXPPFfPittYGvZ/hRd4aPnuKVQ1pe7PQ+zvAdwBbr&#10;k9cV6xpkoaNQPSvEvAlyTbxjPpXsmjMTEp9q8yofT0pOSVzp7ZtifWpQ+41VtmLKc1YTrXJudtrI&#10;kooopMQUUUUgEJxSbqG60lBVhd1G6kooCwHmiiigm4UjUtI1ArjaKKCQOtAgopNw9aC49aqO4Ebf&#10;0pFpWIPekBAFaAMamN1p7N71H1yRQTLYY39agbqaneoG6mgzIW/pUTf0qVv6VE5HP0oQFeSq7f0q&#10;xLzUEnf6VQFaSqsverUlVZQT0FVHcmWxTkqFulTyqeeKgfjg9a0MSrJUVSyg+lRkHB4oAhb+lMp7&#10;8dajzkGgCNv6Uynt/SmVUdyZbEbUxvvU9qY1WQJSN96jcPWkJB6UmAlMf71P3Ad6jYgnjpQgEpG+&#10;9S01qGAlMf71P3Ad6jZgW60gEopMilzmmB+Uawv6VKsL9hxWwun+1SLp4x0rfkM3iEZIty2AOtSr&#10;YyN0ArWSxwelTragdqXIc7xCMtLLGOKsJZjb0FX1t/al8sCr5TldZspizHpUq2vXgVbKALmmMwHe&#10;nYn2rIRbD0qRbf8A2RUgZe5pRMoHJFVdGd5MBFjsKX5R1qNrkc81E1yATzRzIfJJlvaPSm5H1qm1&#10;51qJr4Y61POhKlIuOwPTrQjBcZNZxvR60n24cc0c6NVSkb0LBSDWpb3QUAZrk01IDuamTVgO9a86&#10;MvYzPQINQRMZNWxrEIH3q84/tp/71H9tP60c5PsqnY9Ck1mBuj1Vk1JGOQ1cT/ahPej+1D/eo9oj&#10;P2VQ7Rr+I/xUw3kf96uO/tQ+tH9qn+/Rzofsp9jsHuY2GAearOu85BGK55dSPripV1M461V0L2fk&#10;bRjHtTDCMnkYrMGqA96U6oD3pcyJt5GkLeMmniyU1mJqS55Iq0mpKe9F0ChI1IbcDHArsPDMYwMd&#10;a8+TVQCOa7jwhdiXGKd0brTc9BscrbkGqesxj7MSR1FaVhF5kQzUeu22LXkdqwR3z2PI9agYsQBz&#10;msWGMrJtYfNXUazERKTXNk4uiK2R5VTcztQHJHeuW1cdcV1uoKcn0rltYXGaxmdGF+I5iTvn1qDq&#10;wxU9x3qBa4pH1ENh+8UbxUdFIbJaG6UL0obpQIKKKKCQooooAKKKKACiijdjmgB0OCxZ+AeB7mvt&#10;z9kHwQmieEb3W7uMRybCyOe4xmvjzwfoz+KvEdjaRIctIoKj61+gvjKS3+FvwctLSMrDK8GD25K1&#10;pE5sRPlPlL44eJm17xZO/mF4VdlGfY15lI25iDwvatLVLx765lnlOdzFufrWTLOGJx0rdHmx953I&#10;m71G3WlZs1Gzdeab2OqJG7g8VBJ2p7dajasGboAO46VJH8xwOTmmR5K1fsLUtIOO9aQiOcuVWZ2/&#10;gPxC/g/UbXUVYoQwAI61+mfwd1y1+J/wtu7CWTzkuLVsq397bx+tflBrd55KxRIfu4r6/wD2LPi8&#10;1rqMGmXEuIgQpBPaicTmp3h7zPsr9hbxm1x4f8ReAtUY/bdHmkUxN/dY4GPwr4S/4KCfCUfD34tT&#10;6hFCY4dTYshUfKee9fUOpa0Pgn+1J4f8UwHy/D3iEiO4xwpY8DNeg/8ABRb4Tx+P/hAusWVuJb23&#10;XzkkVcnaRn+VcC9ypbud8lz01Y/IXwp4kuvB3ibTNYtGKSWU6sWU8gbua/oB/Z6+IVt8TPhZoWtQ&#10;T+fugVXbuGCjOa/nsNu1uJYmBJYlSD2YV+mX/BKH45Pd2N/4Fv5t08ZzArHoPani6d48xph6n7xM&#10;/SvaSCabvDMQOopY3yrLnkcVEPlk/GvCke1EcARIxPTIrj/HT7r62A6CuwP3mrjPG3/H9BW1Pcxq&#10;FGIFUYnoRxWvpsObIkgbs5FZluhlUKK1oH8mMJ3rYDD1FZJ/EcLuuIohzjtVa/1ErcT3BO6MsFWu&#10;ikEKeaXA3spArhbq3mjeTfny924fnQI1pL2Iy+QSfN27iOwqj9pSdcoSQTis+9usxXlwn31UKv5V&#10;Y0HMejQyy/ewzHNbcpzcxYuD1Qj5sZrItpjKZSgbCZDEiprLUZL+F7kLwCwqG11iI6fcxhAsjNg0&#10;cocxFDBcyzFIOXbkAms+e6DXb20/7uZeobgV0SWT6NHZagX3Rk5bB7VyvxV1XTtRZZbFhHOACxXj&#10;JFaLclyIpQQSMVXlQgEkcVmeG/EP9rIFuR5bqNoz3xWrPO6NjblOxrZGLkZsiH0qpKOSO9aUy5HT&#10;rVCZef60yCs1REYOasMvtURXkUABTd05qWNAOtKsZwDUwj49qQEW2kWNgeak20NQBXkQkcCmjGBx&#10;UrdKioAXj0pQM9qbSbqAH7RTdhpN1G/NADScUZFKVzTKYh2RVK8iMgwKt1HJQBmRxmJiDT/LP4Us&#10;v3j9aC3Aq4ksaR60xl3Apj5G60rNURkxVEFY6WiSZjA561eWARgYAqMScinySYUYoAZIB2NR/Wmv&#10;L1ppbigBsnt0oGSBxTWf3qB7wDgdqpEyHSyCPr1qpLNv5HXtTJi0xyDTTwAKZBTvbdbiEsf9cORV&#10;byo76DE4Uy427TWg2OM1n30IaZZYgQq9cVcRM8n8WC98Iaq93BHizOWKr2qz8Ofi5b+MJbi3BPnx&#10;ZHNd74j0WLX7PYdvK7SDXDeFfhfYeFdZnuIOshycetUSdQql5Glcc5qK5AkQ561enXYoVRgVm3L7&#10;UY1USZHH+Jb1pFMCE7ga5aTUDvEDHLDjiup1CFZbhnPOawn0MRXBnJyCc1ZhIiiXeDsBzUV0gSIh&#10;xya2EQRxgqvXvWfqEeeaaMWcdq0W+JgRwc1S8CyRWPiKKKcfJIwA/Ot3ULbcpHauU1AtYTJPH9+N&#10;g2RVQ2MZbn6C/C/TY7TTIHUDa6gjFepRxHYOO1eI/s0+KovGHg+3JcGaFQrAnmvdAMKPavLxHxH0&#10;OH+AhK+1QuQDjFWGqBl5Ncp1EDEVG3SpmWmMtXEmRA3em9hUjLSbaszISue1JsNT7ajPFADNhpmQ&#10;OKmphGaAGZFKY1PNLtpRxQBE1uD0qMw4zyas1E3egCAgr0Jo8tsZI605u9DN8uKQc3KQugftzUc1&#10;mHTAPPpVhRk1Y8sbOgq43I5rnEa5oizKQQDXjvjjwsJN4CCvftVjHNcB4ltUlDAjmuiMnE56keZH&#10;yz4j8L+SrkJz9K851PSDC7HOBX094m0BHjY7a8a8U6H5TvhcCuiMrnlVqT6HmM0IVCB1FUWYrkHr&#10;XQ3NmVYj0rKntcMa6Yqx5vK4vUobhnmmOQBU7xENioXTjpVAVZDUJjJORU0i+1KE46UESIghHalI&#10;xUu32pjLQQRlgKjfBNPZfamsvaguJCwHapY2wgwKj209RhaCx/mH0oBJ602kyKBNXJKjbBPIoyKY&#10;xy1BPKBUU3pwAcnpilpBMUIOOB3pNFLTY2fCXiCTQdahlRivPzV9naPqFv8AFH4YNYTkSXFum63c&#10;9cgV8MMBKwcHDCvZ/gd8Sp9FvoLSZ/3QbbtJ6g9aylE66dWzsz1rwHrMd/Y3PhjVT+9jJRd35CvB&#10;fjJ4Fn8I69Knl4t2O5WA4Oa9y+KXh0adf2fiXSCVtpMPKy9j1qbxVptt8VvAReMK1/bp8xHU4FZp&#10;WO2t78ND45vZDtKDjFZhYNitfxFYS6ZcSWsylHjYqcisiQKHAU8UzmpxaiWZWC2pyK5uZg0zYrob&#10;j/j1Nc9Iv70/WonsdeF2ZNbr0NXQMgVWgXgVfSMbATURCo9RrgiPPaseUgXBLD5a25sCEjtWJccy&#10;GrlsaYfW5t6Vf6RFt+0Jk9+KzvEFxaXN4xtBti7dqymypOKWPLtz3rHU7eW2pKvCgmoZ5Mtt6k9B&#10;U+4JuQ9SOK6f4TeCLj4geM7SyjjZ4kcbyB2zT8il3PS/hB+zdqXjvRItRwUjkBwGGK6e7/Y41aSa&#10;TynAC19geFfDsPgzQ7WwtUVRHGoO31xV8u8bEkDDdaZzybvc+FLj9krxDDnZHvA71g337M/ia2Yg&#10;W5IHsa/QxMsMjGDUMgHOY0b8BSHdn5vX/wABfFViM/YZGX12k1zWv+A9Y8NxCS+tXiQ92Uiv1JCQ&#10;yQqjQRkHnBUcV8e/tjeNLJmTR7SKNZVOGKgUbFK7dj5T80biO4p24ZxVfeAxJ60gk3MAKyvqb8pe&#10;hUs42qWPoKsSgqMMhQ+hr1P9nTwJF4t8RF72LdaRjLEjiqHxztdKs/Gc1rpiKscfB21ujnfY8xxk&#10;4FWoF2YJ6VXjBLc+tXVXgVQ57DmcE5FJuHNIRg0096DmW4M4PFCjJpjdakTrQVIJvu1RbINXJWwM&#10;VUPJ5oNKY6P7wrofDluz3aqATWBGh3cdScCvZPh/4HmuNLFy0XzEZBIrSJlX1ViBLfZgEjAHSpHR&#10;SvHWuin8KTKSSGB+lUJtGaHIINbxPHdNtmE6FQcjpVWQFjite5gKMVAOKqfZyWORiqMXGzKaxkCm&#10;sdvWrkkWw4HWqsiGgOUgc7mJptP2+1G32oMnuNBxRuoPFJQSMkyTnFRMpqdqjbvQBGBtzS0UUDGP&#10;1qPdUrCoiDmg0Ww0tRuo2ijaKCtABzS0YxRQIXaWBxT4B++Qd80wNjipLfm6T6igDtYP9Ug7kVah&#10;+9j0pkMf7uM+wqRF2uRUdSjm/FThmAHUVyxOVx3FdL4lO6SuZ/iNSUgLAUm8UjdKbV9DToR3HNZl&#10;yOTWrKMg1m3S8ms5HXS3M5uppKdINrGm1yy3PRQN0qJu9St0qJu9JFIYabTm6U2hG0SSFgrgEVsR&#10;QiSMHFYin94DW7YHcoreJzV3yoo3tvs6Cs/c0bdcV089mJBnFY15ZlMkCpfcijWUlZkljele/Fbt&#10;veLIuK5AExn6Vo2N6VIBNWp2CrRUldHRbgPfNG8VBb3AkHJqxjcMitU7nkyjyuwA5p4bGaYtLTJJ&#10;VcHgU+oAcVIrdxVIyktR9FFFMgKQ96WkPepW5cRsh5Fer/CxyHiJPcV5YI9wJr0L4e3nkXESg9xS&#10;qGlP4j7O+HkweGIfSvdtFIFumfSvnn4YSGS3iP0r37R2P2dPoK8yofS0NkdTbjC8dKnTrVa0OUqy&#10;nWuNbnoPYeTik3UNSU3uKOwu6jdSUVI7AeaKKKBhRRRQAhOKN1DfeptBm9x26kJzSUEgdaBBTH+9&#10;Ttw9aY5G7rQAlI33qMikJzVR3ASiihiBkZrQCJ6Reh+tK3PSkBwDmgmWw1v61A3U1Mze9QOwyeaD&#10;Mib+lQSdTU7t71A5GTzTQELf0qCTqancgZ5qu5B5BpgV5Krt/SrElV2/pVR3JlsV5KpTf6z8KuyV&#10;TlUlsgcYrQxIJO1RN3qWQEY4qJuM5oAryVGPumpJeaiyACD1oAY39KZT3b3qPqKqO5MthjVG39Kk&#10;ao3I5qyCNqB900jMMdaAwweaTAY39KbyKcxB71GRSQDsmkJzmmEgUoYYPNUAxv6UynsQe9MqWAUv&#10;IpKaxGaQH5u+SR1p2AuARzTWmGOvNRNOPWu+54VpPcs7fakOBVRr0YwMVE16OcEUaFezbLjTp61E&#10;04z1rNe8681C97x1rH2jNo0WzVe8TGM1Xe7QE81kPd9TmomuzmjmZ1xwyNVr5exqNrsnoazvtFHn&#10;1BsqCRea6OOpzUbXR9aptOPWomnHrQWqRdN4vrUTXYPc1TaXrUZk5rC5qqUS6Zie9J5p9ap+caQz&#10;HHSi5fs0XftQHc0huxng1nmQ0nmH1p8zNPZo0vth9aBenPWs3zD60vmGnzMPZx7Gp9uf1o+3P61n&#10;CWl82lzMn2cexofbn9aX7Y/rWd5tHmUczD2cexqreyjvxUi37jqayvPNHnmq9pIy9lHsa4vz/epf&#10;t3+1WP55o880c7I9hA21viOrGp11RV6sawvONBmNW5WM3h4s6KPVY2YAMc5r07wBP5gU5rxOKba4&#10;PvXr3w1m3BBnuK1g7nFiaKpq8T3bRYi0I4qTxFDts+narWgRfuU+gq14itg1n+FJMTblueJ69hZy&#10;DXJSHbdkmu18SW5FweK4+7jIuce9bps8+qrFG/8AauY1hCQcV1N8pzXN6qvBHaiUUVhpNSscddfu&#10;yQahUHGas6gvz1Co+QfSuGUT6qPwkVFFFZlEm8Um8UyigCWihelFBIUUUUAFAOelC9KQNjJoHYX+&#10;Lb3ob5Tgihj+7DjqTUsY8+SKJRmRyFAHqaRJ9G/sZfDkeJfGf9pzRA2ludxYj0rvf2wvGQutSTR7&#10;eX9zGNoVT6V6X+zv4Sj+F3wZfVrtBFcTRFssMHkV8hfEzxDN4n8WX93LKWVXbZk+9dfKjzMQ7nGT&#10;Tbo9h+lUplXygFPzZqeTnmoH+9TRFNWIypAqBmI61PI3GKrM1Tc6UhpYZNRnmloqbGyQsJDL7V0G&#10;mxiKMyOMLisK3jLTBQOM1uX0otLML3Ip83LqjnxD5pJLqYupXAe4LE5UGun+F/jJ/Cfie3u1kaOI&#10;uoJHpmuOY+cTn1p6Ew4weex9KiVRs65Uk6dmfp545MfxZ+AyXVg3n6npIW5t27/KNx5r6l/Z/wDG&#10;dt8f/wBm60ju9s94tu1pOjckMq7ea+Bv2KfihDc2LeHtQcSxSRtCwY/3hgV7x+xx4uk+FX7QPiv4&#10;eahJ5dhqDedYKxwvJzxWWIpxUedboMNUfM4y6n59ftAfD+b4a/FvXdCeHyljlZ4sjAIJzxTP2Z/i&#10;hdfB/wCMmja6krRJJMsUu08YLYr7T/4KmfBYW89n4ysoNjscTMo6j3r84ZmZEWaM4ZSHQ+hHNNS9&#10;rT94hL2M7I/pH8Lazb69oNlqdvJ5sNxCsm4c5JGTWkFMhLKOB1zXyT/wTi+M4+JfwTt9OuZxJqem&#10;rsdWOW2jgV9a+b5qBfuF+PyrwakOVnuUanMKGBYgHk9K43xoha+gIHC9a677rIPQ4rmvFUe+8U+1&#10;FI0qJFDTCGmBPSr9xE5lyn3azNLbEh9jWxI/y1uZmfNEz5ZuDWXeoJcoQMVtzfdrHuP9ZQBzNxot&#10;5cb4rdQ3OXBPapZs2+nTRngKMDH61rxzmG5kIP3his69UfZpQepOa3TOVpGLbatBZWyQr91s7uKz&#10;r2E2rSOgJWXoF5NPe1YXAEiKo7YNcLqLeIovFqCGfFmWAwemK0sZNna/2lO1klo8pZVBOG7CuDvN&#10;Y0m71CW1iuA94GwFJ4JruPIS1kke5PmIF5I/WvE9ejso/iHYHT41bzGO75qpRInJp2R6DFYhY2lZ&#10;fLkXoF71ZsNdkWZba6QqG+6xFOmWcxwFCEEf+sJrI1LXNLhvBFPeqJ5OEXI61skZz0Wh00xBHBBH&#10;tVCXr0wfeqUV1LYYLfOG5HfIq7HcpqA5whqDSyITjtULMFIzmrz2m37vNR+So+8KAshYwGAx0qbZ&#10;gYNRRIRzTmcgigLDWGM5qJqlkqJqCSJulRVK3SoqACm7Wp1NZqYDSSOtMEgJ4oZqjj70AW0wRTTG&#10;c0sdPagRDtNRyKcZqVulMk+6fpQDM+VTuJqJulTyVA3SqiSyJu9QEEnNTt3qKrIG7TTi+RRUe6gB&#10;jITk0Z4xT91QyN1oAUqWz6VRmCnOOuakeVhkZqLOeaqJMhqgrTWqSo2qmQQv92omk2oQQNjcVM1U&#10;pyMYB6VaC1zM1CGZHxExCmkXEEBZhl/Wp5bgZyecVRkm3Ic9DTIYwXBmVi4wBWRqcoELAdatXkwg&#10;gJBrJupvNjJB7VUTJs5u4uNzmIH5qlMYktgpPIrOO59SI9DW3Bh1wMZqyCp5RZAiAZFULuzd/rWh&#10;MGic46UjAsmT3pk8qZy97ZMQRjmuduNLE8vlsM7+K7a7h3E8c1nRWA+2RAjlmH86E7GTirnXfs6e&#10;Irn4feMo9Mu2ZLa5Ybc9Oa+643E6IyEEMoINfGfjvwj9n8N6drOnD/SbXazFetfSPwS8Xp4x8F20&#10;7PmeJQrAnnIFcOIj1PXw8ujO3Y84phH5VPJhEJ7moBnaM1593c9CysRMKYQMe1Pb71N/hre2hg3c&#10;iYUm005u9FMRGTioW5JqV/u1E3WgBKTdS0ygB26mk4oprdaAAyAVGzZBNDUfw0ARt3phye2ae3em&#10;UASQDJ96ncFV5qGD71WLhgsYrWLFexg6sCFJ7VwurDzJSK7bWJwIzXB6nOA7H3rT4jCc3Y5vXIEa&#10;FhjmvIvF1mrhwOtes6tchkIz1rzHxKAWkreGhwzkeR6hZlJGBFYlxZnJNdbqMOZj9axrmDk8V0xb&#10;OGa5tzlrmAqTxVRos5Fb9xaEknFZ0tvgtkVV2c7ikZT27HoKjMZXg1oMuPpVWReTQmYS2K54oIzT&#10;mWmniqMiJhTCO1SNTG60DvYiYUlK1JQPmCmZp9RN1oGtR2RRkU2igdheKEO0sCOD0pKKTdg2Gquw&#10;nJ4qSw1GXS71LiMkFWGKY1QzAzEJ0HrUbmkN7n2T8KfFVl468INo126srJgFjyGxXL6Hqdz8OfGM&#10;2mXJP2R22nPTaTx+leH/AA48a3HhLW4EWQ7CwzzX0R4ysI/GvhZNbsMNewKC4HU1LPTpy0sed/tG&#10;fD6ONo9asY82kw3MyjjmvnZ08ttvoa+wvA2tQ+OPC914T1IAzMpCSP1DAcCvmT4h+Ebjwfrk9nOh&#10;UqxAyOozxUi5nsc9cN/op71gY3SVqTO5UqBxis9FLHJHOamR00Uop2LVvGSKt9FxVaE4AqXfnPtU&#10;LQwnqxt22yEkmsF5C0hPatS+m3IQayMfMaUtTuw8eVXJGG8dKVItu0E8tSL2pWQSKWzgqak6xtxG&#10;5ZVTJckAAd6+6v2RvhYnhfw4NfvoQJp1yu4c180fs+/DGb4ieNo2eMtZ27BmJHBr9FLHTrbTNPgs&#10;rRQsEChSq9MikZSfQs5LMS7HJ5AqBVJY7mOO1SuwZsim0zEYV2k4PFM3gMARn3omBkdEUnPekYBp&#10;vKHYcmgp6IyfGmvQ+GPDV9fy4UxoSpz3xX5o/EbxXL4s8WXl7KxZWdguT2zX1Z+1x8SxpmlnQrWX&#10;96ww2018XFiGy/JbnJqWVT11Kv3nbHardjatNPGiDcznaB71EsYExDHANem/ATwTJ4s8Z2yCMyQx&#10;uCeMjrT5TarLljdH0R8JvD6fDX4S3eq3qCO6niJUnryK+S/EOuSavrV7PJ80kkjEN14zX1d+1Z4r&#10;i8M+FrPw9ZkJJtCsqn2r49jOyQbvvNyTWhy01zK8iWGLgECrYIAAqKFdq4qSgmUnewjdSajNSN0q&#10;NutBmhp61IuQCaRV3USHaKC1roMkIYnBqupG/HvQ+WPFLHx7mg1+FG94P0STXvEtnaRLu3OM/nX3&#10;t4e+HsGl+G7WIRAOVG7j2r5z/ZK8Cf8ACQeJHvZo8xxnKsRX281iiwiMDheBT5mZy97c8h1PwINx&#10;/dDn0FcxqPgIbj+7P5V9AyWaNxsycY6VUk0SKU8xD8qv2jM/ZxPl7V/ApjdisfT2rjdT8PS2zHEZ&#10;r6+1HwZDc5OwAntiuG174cq5JEf6VSqHPPDpu58t3VnLGTlTVCWI4Jx0r3PXfh2yFiIjj6Vwur+D&#10;ZYFbCH8q0UkcUqTWx58EyuaYSAcZ5rbuNCliJBU/lVF9P8tsEU+Y45QncoGMtkjpTSpWr5tscDpU&#10;bQetaKxOvUpHPpUbd6tSx4PHSq7L14qQIwCRmjaafto20Fe6RnjrTGqVlqJloC4gUt0o2GnLxTqA&#10;uyIxnrTSpWpm6VG/SgEyPq2KsWQLXiAc81XH38+1WtKUtfoB60Gp6DaxlokOOgpiHzJWUdavW6iO&#10;3XI6iobNMzSNioZsoqxxfidws5U9a5sHJNdF4sObxq5xTwakm1hOuRTad3NNbrVX0KEZs8VUuISe&#10;1WiuWFK8eVzU7msZOJgXCFH5quZADWjfxfNWXIOaxcVuerTlzK47fntTW70nUYpayasb2Qw/L2pv&#10;ODTpKTBwaSNForoApLAjoK2tNkGQKxVbFaemsN4rZHNXXNE6I429KpXVt5owByauR/MgpjJitFFH&#10;ixlySOeubFos5HX0qgEaNq6uS3Eqn1FZF5YkHgcUnBHq06/MrMhtr0R4BNbVpqEcgAzz71zE0bRN&#10;0p1vdmM81F3F2RdShGouZHX7wSMHrSngZrIs9QDjk1pxzBlxmtos8mpBwY8NnpTlbFJx2oo5tTP3&#10;bEqv1pd2aiUZ7U8DbmtEZO1x4OadtJ4pF/rT160bak7BtIUj1rqvA0pbUI0H94VzLV0vgYbdUiOP&#10;4hWcncqlJuZ9q/CdQbaFe+BX0Jo8X7lB7V88/COQGKIH0FfRmiEFU+lefVPqKL0Ny3wq47iplYCo&#10;14JNO9a4ludzbsS7g1FMjp9N7iTdhCcUbqRutJUjux26jdTaKAux26jdTaKAuxSc0lFFAhGbFNZs&#10;4ofrTaACkb71LSN96gBtFFBIHWqjuAUx/vU7cPWmMQTxWgCU1v6UpIHWmsw55oJkRN/SoX+9Uzt7&#10;1A554oMyJqhb7xqd6gY4Y00BDLxmoB901PJznFQ4IBzTAgkqu39KsSVXb+lVHcmWxXkqu39KsSVX&#10;cgdT2rQxK8lVZOpqxKw55qu5GaAIW/pUD/eqdzULg5z2oAik7UwNhSKdIeRzURyc4HHrVR3JlsIz&#10;VG3OaVgfSmgYBqyCNv6Uynt/SmUmAUUUE1IETf0plSMCelN2n0oAbRS4I7UlABTH+9T6awJPSmgP&#10;zDN6P71Ma6z0NZnnH1pBMfpV85CpIutc+9Rtc8darmTiomk60c5sqSJ2nHrUbTc8GqvmH1pN5qOZ&#10;FqmkTNKM8mo92c4NJRtFHMaaIXcfWjcfWk2ijaKOYvQCSaZ834U/aKNoo5g0G4JAphjbvUtDdKgm&#10;5HtoK+9OpG6UhjNtG2loplCbaNtLRQAvFHFJRQIXijikooAk20baVelFBIm2jbS0UAOBAFBIpn0p&#10;ciiUh21HKrM4xXrPwxuV85YyfmyOK8ojbD16J8NptuoL9RW1OR5+MXun1J4dkBhQHrgVr67GWsge&#10;2KyPCoEkCEegrqNRtvMsSOvymrRzKJ4n4ktz5pbHHrXCX6bZ8kcZr0vxLB9/jua8/wBUh+bp3rdH&#10;FWjqYt5GWGQOK5rVVJyK6+5iOw59K5jUoeW+lXIwh7sziNQ+8T71WDArgHmr1/HjP1rNHBIrikfV&#10;UveiNooorE0HbDRsNPXpQ3SgAooooJCiiigAXpSClXpSLQUxxAZFRDyDzmu8+CPg+Xxl8RtPsUiM&#10;p80MRjI4NcEsYbOTgkV9sfsFfD6O3tr3xPew5MIJR2FIiT0PTf2nfE8Xg34c2+iRMIZvJCqi8c4x&#10;XwRdSPcS/O3zEktXv37Vvj5vEfjGSzjk3RRsRwelfPMmdsjnrXceNzczI3btmoGYfjT2OetQyUHR&#10;BWI3bI4NQP1qVqjbvWRtEjLAUqnceKY49KkhX0NBsaej25a5DsOBUevXAln2Ic1fssW9uznjisCe&#10;YzXTMenNTLY5oe/Lm7FY5HAqRG6bqZRWTO7pY9F+DfjR/BPjGylSVhBI4LN6HNfZXxU119PuPBXx&#10;S01iLmxljW6dOu0kdfwr897eZ7aWOYdV5Wvrz4GeOLf4h/DfU/CepuGuBEzRbjzuA4roS51Y5Kvu&#10;yUkfpZ8YvDlh+0N+zj9rhC3DT2KzIRz823J/Wvw78SaPJoWtalpVwjRy2szIFI7ZxX62f8E4/iiP&#10;FXgfWPAmqSF7vR3aPY55Kk4H6V8T/wDBQH4RN8N/jJdXcMPlWWpEuhAwM5rgo+7N0zpr2lBTQ/8A&#10;4Jv/ABgHw1+NFto11ctFaas2xVJ+Umv2naVHZWPK7QyMvOc1/Nto+tXPhbXtP1ezkMV1azK6sp5A&#10;Bya/fT9mP4mR/FD4M6Nrkci3EzQqj4OSGAANc2Kp21OnCzueqlTJhx0XrWL4giL3KkDgqcVtocQt&#10;nqcHFZXiAbXhPqprhp6M9SWqOV06QLMQeu6tpgdoJ6Vg23yTk9txrcMuYgK3MiOVgy8VkXKnca1G&#10;+6azbrqaAKBQvNgde9ZXiCcRgqp+6Mt9K12Pl5kNczqcwuJnGeGyp/GtUcrMWO/tdYAltZNyIcMS&#10;eQRWB4l8OX+qXMc9tetBEpGT3qc+GZdI1MPaSH7OzbmGeOa6EbZCBKfkA7etbowkQWluE0/yZT5/&#10;y4Zm+lcbJ4Q0y2vl1FLfdPGx289K7eZHKqhUIj5wwrClWPdJbCX5geoq0TbmVyvJAZ4JEL7GkXlc&#10;8j0rxzQfCd3dfEuc6jbs1pbklGJOPap/jR8ULHSNQi0uyvLm21y3w3+rIEuO1b/wp+IcnxH0a4lv&#10;dMk0u/gAX51IMuOM1sjC/M7HYsEZ2QEYXgbumKpSFhkrlQp7VDrniO10WyliePzbmNdxA6msrwf4&#10;4XxZayqbQ2wjbBYjrWdyrnV2mojgSkir/lR3QBjOQPWsWZlPSn2928RGDxQPmNuOEMpx2qKWIlsA&#10;dKINQjmG1SAalEZHPrSNSnIhqFquSLnvVeSL1oJZUZx0puO9PePmgrxQIiLYqNgcHipWWmt3oArs&#10;DzSJ1qRu9MX71AFmOnE5psdLTENKnBpjAsCKlpsmM8dKAZRmiIzkiqbkrnIp+qq+0lDz14rKt7+d&#10;ztdDxxmqiRIvZ3ZwKj21IpLAEjFO21ZJDtNQmMkmrZXg81E3WgCAxt6VCynnNXKjZRQBUZR3qExk&#10;duKuMoqFiBVImRXKkVGwqwxHNVZGHNUQQu2AR3xxXOG8eHUWilyMnit+R+Qc9DXK+IHlOqo4XAHe&#10;qQ0XrpcI3GSeeKyri4G0AHmr896UsiR8zYrlLu9dFJUZ3Hn2qjORdv5BJEIgQWrMjlG1kPUdjUkM&#10;EjyJLk57iotUhMTiVBwOtXExZlJbeVfF3HBzU9nDLHOxYfKTxU1vEbhxKRwOtW7jAZSoqiSG6thj&#10;JHWqUiGMDPStiRw8ABHNZ1xHuHTgUDRnTQbgSOmKzCGjlB/iU5Wts8jFZ7KDdhccUGPU9X+H2pDX&#10;NKl065O4SIQA30qz8GtZl8C/EC50G5cpbTMSnPHJrgfBernTNeiUHCkiu0+J+nPYT6Z4ksfvxsC7&#10;L6VlUjzI7KcuU+qyw5LH5SMrUJwTwKxvAeux+KvDFnfIwZtgDDPfFbTDBrzJxsz1ISuiFvvU1ulP&#10;amfw00J7kbd6bupzd6jbpVEjXYVHtNObvRQBGTim05qbQAU1utOprdaAI2pu4YxTmqNutADWYVGJ&#10;RuxTmqNF+YmkBaiO3k1HfSFUJzxSs2Bis3VLvCEZrSJLMLW7z5SM1wWrXoyeea6XW7sbSc1wesXX&#10;JNbI5pmffzmRTzXE+ICNr5610N5ejaea5PW7nzARnmt4nFM4y+QeYSax7hBknPFbGoNjJrn5J8uQ&#10;elbo5GV5VByMVl3UYDE9q07hhyRWdcnKE1RjIyZgCTjtVVxzVuT+L61TkbBIqkc0yNqhbrT2b3pj&#10;daoxImqNmqRqjZaAImYUm6hlptAx26o2606m0FoKKKbk0FDqZ5ntS5NRluelTLYErjt1RyO7sPQU&#10;u6jAPapLWgL8kqyqfnFe6/BH4iLFcrYXL5gkG2VWPHNeF7RUtjfy6TeRTwOQM/OR2qWbwkfRXjbT&#10;p/BfiSPU7AYs5GDq69Oual+JnhmH4m+DE161QNfwL++VevAqfwX4itfHvhCTSrlla5Rcxs3XOKzv&#10;BevS+ENbewvQWspmMcqt0A6CpNt9T5nnt3t7iRCuMZXntWasDMSMc5r2r45fD9vD+rPqVlHu026+&#10;ZWUcDNeNea0LEYyKlmtOW4wIVOMc0MDHkmnfaCTkiq95dBlJ6GoN4x5mUbuTc5wahSJpSSBwKBl2&#10;yamSQqSoHBqWdq91EKjkjHTrUcw2qzA8YII96tPtjBz1Ndf8Ivhrd/EzxZbWUEbG2R1MrAcAZqWU&#10;pdT7K/Y/8IQ6T8JtP1YRBLu6Lbiw5xXtphMYIU8Mcmq/hnQIvC3h2y0qBBHHboq4Axzir7d6EZN3&#10;dyFkweOlNPFSt0qJu9MQmM4dTyuc1n6neppuh6hfOcMiMQfTirmGQk54btWX4m059X8M31rF990I&#10;wPpQVLY/OH4seKZvFXjO+uZpC6h2Vcn0NcPJGXyT17V2vxK8FX/hjxNfRTwvsDltxHHJrjfNJQgI&#10;CBUjhtoRxQmZiDySQBjvX3B+yp4Di8NeF59XuYgsuwuGYe2a+VfhD4Ok8a+M9PtokzCjAuPxr7l+&#10;J+s2nwx+E80UQWOUxbABwemK0WxniJfZPjj9oHxi3i/x7dyq+6KNio544NebRDzJCW69qm1C5a+v&#10;J52OWkYtk+5ohjwaYJ8sSUHFLupG60lBiKW4ph5pzdKbQNEiDC5IqKZgRUpOFqtK3agcdyAEpIc9&#10;Kns4mmuo1AyXOAPrURAMbHvXafCXw4/iXxpp1sELoHUtx70jeT0ufbf7L/gc+G/BkVzIgWWZc579&#10;K9sWDPJ696z/AA/pMei6NaWkYAVUUYH0rUXtUOWpMY6IYtuBngVMluB2FKtSL2pcxXKRNaBzkgVH&#10;caNFcLjAq6M+lSL2rBydy7KxyWpeEIpVPyAkiuJ1n4fpIGAiBz7V7G8YfrVeSwik6jNaxkyXSTPn&#10;DVfhYHDN5X6Vwet/DKSLJERwPQV9iSaTDIhUID+FYOpeE4JgR5QwfatVI5pUUfE+peELi2Y7Yzge&#10;1c1f6dLb5JQ4HtX2Vrnw1inDERjn2rznxB8LQqviLr7VspnFLDXPmN8qTkHNRN0r1TxD8PXtNxWI&#10;4+lcFe6NLbkgocDjpXQtUcEqTi7WMQHeCRSEletWXs2TsQKhMRLc0zBw7ke7IprLmpmj2HFG2gkg&#10;xiinsvPSjb7UARt0qN+lSvxmon6UFLcjLbDn1q7oSGTUkA65qi4Jx6Vt+ELcz6qgHY0Gx6Zb2weE&#10;KRyFzS6ZZrL5uB0zWvp1uBlSOdvWp9JswPtPHY1D3O2K908W8ZgJqDr71zK9wK6nx6gTVZRjvXLR&#10;9xSM3EQcZpDzQ3WimQNJ2tk1YGHj4FVnHepoGyuKXUozr6PLGseVfmroLuPIJrDnXa5rOR6FB6Ff&#10;YR2pdh59acR3oFYSOy5HJGT06U3aV61M33qYwyKkfMQO2GxV3T5drgE1SYZcVPbnbKM1vEuavE7C&#10;25jB9qc3zVTsbjdGBmrg5Ga0PnKkbTZGVIPHSkeJXGCKlHNLtpk8zRi6hpxc5QcVjz2bRE5Fdg0Y&#10;YHI5rOurPfmpcep30cQ1ozm4pWjb0rUtdRVcAmq93YmM5Aqj80bVF7HocsayOstblZV4NWhjGQK5&#10;e0vjHkE4rcsb4SYGaadzzauHcZaFxXAzxTg/tTyUIyMUmwH6VvE4ZK249f609etMC44p69abMyXH&#10;OewrrPBdu326Jh03CuT9vWvRvh7Z+fPEe2RWUh0fjR9T/ChXjiiODggV9GaDIdkZPTFeG/DG0Vba&#10;IfSvd9LjCQR49K4au59TSOij5GfWn+tRW5+SpfWuDqdz2HIetO3UxfvUtU9yVsKeaSiipKCiiigA&#10;ooooARmxSbxSP1ptACs2aSijGaACkb71KeOtIeeRQA2mP96nkgVGxBPFVHcBKKKK0AjamN1qR6jb&#10;rQTLYiamN1qR6jbrQZkbf1qvJ941Yeq8n3jQgIm/rUTf0qVv61E5HP0qgK8lV2/pViXmoGX2qo7k&#10;y2K0lVpFzzVmVTzxUDNjIPWruZWKcqd8VCVq1IAegqFsA80AVmWo2WrDEVG2ORTEUpl74pir8vtV&#10;iRcngc01V+X2qo7ky2K7LUZWrDimbfQVZBWZaZt9qsOh9KYV9RSYEW32pjLzVjaKY6ZOcUgIdtLj&#10;ANOKgdRSEZzigCFv6UypGX2pmCO1ACUUZxSFwOpoA/KbeDQSO1Iybe1MBzUuNjfQVmz0qPlqCaXG&#10;Kz1NUN2mnbRRRVCF49KOPSkooEJzRzSr0oplWE5o5paG6UBYKG70UUCG7TQQcU6hulAEVFFFBQUU&#10;UUAFFFFABRRRQA/eKXeKjooFYlooXpRQOwi0YwRQAc0H7wqNxvR6AMhveu6+HtwIdQUscDIrhf8A&#10;lpXUeD7kRXyZPcVrHQ4sUuaB9e+CJhJaoQewrt3y9qQB2NebfD67DWic9hXpEB3Wx+ldTXLscVN8&#10;255X4oj8tnBHUmvPtUj79s16d4wtyHY+5rzjWI8A1UXc566sYdwAyHFc1qafM3HrXUSJ8prndVX5&#10;jW25wX965xGpQkA8Vgt8rHPWum1MdT9a5uVfm6Vw1ND6bCzbiMooorE6iTeKTeKZRQBLRQvSigkK&#10;KKKADOAKaDijk0YxnNBeha0rTpdV1S2s4hullkVVVe+TX6feHtPtvg3+z7ErhYLqS33OB7rxXxX+&#10;yN8PD44+J1gXiMlvE25jjI4NfSn7Z/jb+y7G10G2k2IF2soPpxWkYo4q1Rx0R8e+KdafWtavbyRi&#10;xdztJ+tc1JJIyge/NW7iTcD9aqbq6GefBcohxULd6ezdhUTNWbkzpi2RNUbEZxT26VC55qE7m0Rz&#10;D5wvc1ZtYHkcADoeaqBizBu9bWjR7mLH0zmtbBWl7NXQarOtvbCNTziufLDbkdTV7VrkSSEZ6HFZ&#10;x+7WZtCmoLQdRRRUcpoPzuKg9F6V1Xw88Xy+DfEMV8sjIoYBtvcd65UdRUgGR/KtqOhlJKSsz7W/&#10;Zv8Ai4Ph1+0VpGsROIdG8QsqzOp/iz3FfYP/AAUa+DsXxK+E/wDwktmgkuLGMSxMoySpGf5V+R2i&#10;+KLm1S1m83bNYSK0PPTBzxX7a/s1+LrL4/fs229tesLmb7KYJVJyc7cCuGr+5mqkSqcedezkfhjd&#10;RhoxuyGUlCD61+jP/BJ/42va3l74Ev7ng/Naox4PrXxb+0D8OZPhp8Wte0OVDHEk7PHkYGCc1T+A&#10;3xEuvhN8WtB123lMcPnqkhB/hLV0SpxrQbkFKTpSsf0NS55AH3jwKzfEw2xRSfwoMMfQ1D4K8Q23&#10;ivw3p2t28qyQXECvlTnkrzVrWoGbTpg3JY5Wvnl7s7Hu7xucZIhScj8a0on8yDcOi1nO+6Td+FWb&#10;eTbGUz1roMyyzgqazbs9avN0qjdDJA75piMvVLuO100s5bJ4GBXJyuIiplkVPM5UM2Ca3/EF0Yoz&#10;BJgc15t4v0e/1K9geCNnjjUtkEjpzW6RzSOnuIjNEMPsT+8etYnivV4PCvhq61CWQtFHGxB77scY&#10;qv4X1G5122d3SQiI4KupHSsf4r+Hrzxb4XFhaS/Z5BIrKq85IPANbpGDGfCfx5B4z8Di9vLzybpJ&#10;GHkzfK4XPHBq/wCLL5NC8PXt/Agln2kqw5IOOorxXVPCU/irxLBoEV+dA8VQhBKqnakyj0FdV8Ut&#10;a/sXTbLwql75WoLHtmu2PAwOR+NacqOX2k46Hm3iDwzqmoWek+K9Z1OG8M8pEWAN6c8Aj2r33QoH&#10;s9EshcFGuHUMsiqBgYrwX4Y+FV8QXN5dajeSHSNKLSCIsSCRzkD3r2LwX44074gafcCyOBatsRG4&#10;JxxVCg1e7M7xt4T1LWLgXumMN5+V1PpWv4d0FdL0hYTt89uXwMHNbkMyu5AbyrhRgg9K53U/Hfh3&#10;Qb4xXl3/AKax27R0zWbNOU12iWPgnmoncjp0otrm2vLcz28okDDcMH1pEHmqS5wKQcpE05tm3xn5&#10;R1rotKuze2fm/wAA4JrmLhd4SNerNg109nbiytY4F4DDJFM2JpP0qJsNxT5DioFegljJExyajZOO&#10;nFSTPUZbPFIRA5xUTA81K65quxPNADWB5pi8ZzQxPNRZNMC2soXvzT94qjuo8400rktl0uMVXnm8&#10;uBmwc1F5pqL7SUBV1yDVcqJ5mZ1rqX2i4KENj3FWJGA5CineZFGxZUGT7VXkk3ZPrT2Fe4nngEbq&#10;m85RVRlJ+tKWwMUxFg3A5qEsOtRFuaUtxTSuJuw4yAVC7knjpQXpjU7E8zGM5qs8hyfSpn+7VR2w&#10;T6VWxMpMC559KhdzjPagtTGnDLjvTJuyOYERlz0HNZU0qXZJkXB6Cr1zcjYUB/CuUuLi6kvzj5UX&#10;p700JyaILm9eG5a3CMd3QkcVRuVEUbLj5gcnNW7u9mlkJZACvRqzdSneRogBwx5NURzXG3uqxaZb&#10;xMTln4AFSSTK9sDIcBhmsy6txcXqxv8AcXkVoC0N3CgJ2hTge9O5BHaYClEHyepq9aWwlJB69qzr&#10;yY2N3FGR+7PBatCSTy8OnQ0+ZhYbMqpL5feqkybQcjirpQyYkxzVaddymjmYmZgGHJ7U1rZXYyL1&#10;FTSJtNTxoFiIPejmZmYbO9ncCcHG0g17X4YnHi7whNaSkOSh2hvXFeMXkRLkEcV1/wAMvEL2N35D&#10;thN2MVLkzRM9J+AHieXR9YuvD92xUIxCKx96+gJCCxI6V8u+Nlfwn4l0zX7PiF2HmFa+j9B1SPXt&#10;Etr6JgwdQTj6Vx1Ffc9ClJl4jIJ9Kj/hp0jFlAB5NJjAwawidUtiNu9Rt0qRu9Rt0qyCNu9FDd6K&#10;AI2ptOam0AFMZqfUTd6AGMwphalbvTKAEIzQi85xS0mdo5pDGTyBMkmud1m6VQSSMVf1G62Z5rif&#10;EGoNhgG4reCuYzlYzdZvlcMAa4rV7gYPOau6heMcnNczqd78pBPIro5UjjnNmVqN2FBya5q/uhJn&#10;mr+p3W4HniuavLng81pFHLKRQ1CcEHHU1zVzIFcjPNad9dDccmsC8n+cnNdEUclSVtiVZQx5Oagu&#10;fmBAqr9qAPWnC5DDk1VjDmuUZ8xk5rPlbcSa1bja4NZUwwSKZlMrtIM0w3C5x3pH61ARyTQYljeG&#10;6UmRVcORSl885oGSkZqFlOTS7vejOeaBjdpppU1JTT2xQUiMnFRt1p7UxutBaEpu7Bp1Rt1pMuI4&#10;sDQHGKZRjNSP1H7xSjaFIz8jfePpTNppcELz0NS7D0Wx1XgDxLLoWrxbHKoWABz1r3Lxho/2/RYd&#10;UgUMZlBkZexr5mkLxtG8XDKc8V618OvibKVi07UTutMbct2J4osjqpyi1qeneEJrTxj4Vu/DmslT&#10;cqh+zu30r5U8ZaLP4a1q7s5oypidgOOozxXuGuXh0HVkFu5jaRt8bA9R1xWf8VNBHjfQYtasowbq&#10;NcTqo5471Moqxa5E7o+eJr3YgwMn0qq+/cGbGG7VauLUxTmQjvgqfWmskVu5LnJxkCsWejCyXukR&#10;TIGOCaWWQW6qCMsepHamMd537goq1o+j3niLUY7HToGuJ5mCnapOKzbZqve3F0DQ7vxPrsFjaxNM&#10;8jBRtGcV+iX7Pvwftvhl4YglmhUancANLkciub/Z1/Z9tvhvpkWp6nAs19KoYB1yVNe9bi3JGPQe&#10;lLYmTvsE85lcsRzUDSdeKkb1qJlqbkjd2c8U1gTninYxRRcogAbzgG+6KIyYZWwMo1SlcnpSbfar&#10;Jepw3jf4S6P45tpftMKpM/8AEBzXzz4i/YyvHuXOnTDymPANfYHTNJtJ7mgFpseFfAb9ng/DW4a5&#10;vWV7lzkN1xXm/wC2V45E2pQ6JbvuRR84B4r601DUY9J0q9upn2rFGxUse+K/NL4q+JpvFXjLUrp3&#10;LKsjBTntmr6CceZ3ZyCvukHb2q4mMYqpEmQDVpRgUyZ9gb7xpKM5ooMhCw6UbTjNNP3qk/hFBWw1&#10;jgVVdsnipZpMZHaq4PNRc3jFJJixEtIAfujrX1d+xt4GF9fyarPGPKU5ViK+W9Pt2vLuGCMFnkYD&#10;FfpD+z34NTwx4MtPkCPIgZuPai4fFoeqsm0gDoOlIBihWLZJpaze5ptohwapFaoakWpAsLyuaepA&#10;qKM4FO3UrIB5JJ4qRFHeo1qVaodx64RuBkU2VRIchRiinr2qG9SuVMge0jm4KjNZuoeGo54yNg59&#10;q2SDvBHQVMRvHWnzsfKjx/xR4GjdH/dj8q8W8U+ASjuREMZ9K+t9SsEmUgjJriNf8JRXEbEIM11R&#10;quyOOpSi7s+Mdc8NSWjN8mAK5Ke0ZZCCK+pfFPgNWR2EeevavFfFXhd7JnIQjGe1bKo2eTUpI87k&#10;hJOR0qPYe9XJLeRWIIIwahkG3NbLY8+cXHYqvGc9aYRipm7iompmKkyNkLZxULxn0qyO4oZM5qrG&#10;8SkUPcV1nw6tTJqo471zcse3Brt/hdbmTUs4qHc3prmlZnsGjaarmQsOgptrbKqXQQc810mg2Q+y&#10;zsR/DWQFEUNyw9DWV9T0JLljofOXxAbGsSg9QxrlkOM10njx/M1qY/7Rrmlq0rnLzMTOaKTuaWmS&#10;xGyVIFOtxt4NJQjYOanqPoS3EJKE4rnryMq/NdNnfGeaxNQi5JqWjehUfNYySe1LkUhGCeKSsZRR&#10;7HKrXHHDGkZaB3pW6Vl1MyuVIYE0pb5gQKWTqKbVczNr3VjX026A4zW9F86AiuStJNjGujsLncoF&#10;bRldHlYmnbVF5FK5zRu70bsimk9q2SPMWr1F3D0qMqDTqKbNbJaFWazEoJxyKx7rTWDEgV0BbGRU&#10;TwiTr1rJxTOinWlTZyc0DQnkYp1rdNE3Wtm/sQ2CKx5bUxtnFczc4uy2PUhVjVWpsW2oZABNa1rK&#10;HAPWuPWUxsK1LPUgowTXTCXc462HurxOmOCAR2oXrVG1vlcHJq6sgIyD1ro0seTKEoaMl6ivTvhn&#10;dIJo1zzkV5cG+U10/gTVTbaigJx8wrPlTKor3rn3F8N7tRGgB9K910q5VoI+ewr5h+Gesh4o+euK&#10;+gdBvg8UZB9K46sUfR0ZaHfQSARj3qcMME1mW84ZF5rQjYbeK822p6eliRCDnFOpkfU0+h7khRRR&#10;UjCiiigAooooAY/Wm05+tNoAKVaSlBxmgBG/rSD7ppW56UgXg0ARt/SmVKyk9qZ5Z9KqO4DaKUqR&#10;SVoAxv61G3WpHqNutBMtiNv61G3WpHqNutBmRt/Wq8n3jVh6ryfeNCAib+tQSdTU7f1qFwSTVAQN&#10;/SmVIy+1RMcZB60AyCSqkgyxq1IQc4qEqfSgkqutV5F+Y1cfAzmq8gBY4qo7kyKrLUZXrxVlx7VG&#10;R+daGZWZabtOMmp3HtTDgdTVR3JkV2WmEYBqdyPWoX749Ksgiaon+9UrVE4OaTAbRQeOtIWHPNCA&#10;jb+lIPumlbnpSdFNMBjVG39KezDHWmsQelAETUxl3HOKkKnHSgKfSgD8sL61eBijDDelZ2CjYNdp&#10;4q0w214SVrkrkhZRkVTiFCpzogKk0pU9qdQ3esnE7HoMoooqRBRRRQAL0ooXpRQUFDdKKG6UAFFF&#10;FBIUN0oobpQBFRRRQUO2GjYaevSigBmw0bDT6G6UARUUUUAO2GjYaevShulADd4oLjmmUN3oAfuH&#10;PNKSMio8Zpx7Vmtw3YuQJMd62PD0hjvkP+0KxustX9Kl2XignvW6JrQ90+rPhteK1rGM84Feu2Eg&#10;a2Bz2rwb4Y3u63TnoBXuGkybrUe4rpmeRSOV8ZuhJA615lrQGDivU/F1qCC2PevM9YjB3CnA565z&#10;UmMEd6wNVhbJJFb033qydW+6a2ied1OF1RCoNc1KQGNdXq6/Ka5S4X5jXDVPosHsQ0UUVkegO2Gj&#10;YaevShulABRRRQSFFFFACN8gzSZ3KD1B4pzfeQHvXRfDvw6/ivxvYadFGXRpl3ADPGRQhn3n+w34&#10;Fj8G/DrUfE97EI2aMtC7DBPFfNX7Q/jOTxj46vZTIWijdgpz719s/FLUbP4U/BG20q3228r26gr0&#10;521+beqXT3t/eTu5YuxPJrdHlVpXZmSMT0qMNgc09utRNWrEkMZSvSoGznmp3b3qs7YNYM3jEQt6&#10;VEwLHinFvSkpI1Q5IypC45zW63+iWAI4Yis6ytzNKGPap9auNkYQfSt0YS99pGDMzSSE9RmhslQO&#10;9L15orE9AKKKKAFU4PtUisO3XtUVG7HNTGVhNdCctu6kq4+9iv0N/wCCWvxqGh+JpfCF5cMIbr/V&#10;qx4zX53CYeWzHqxxXo3wP8d3Xw7+JGj6tbuU2TJu5/hyM0Tippoyk3T1R91f8FVvgmLK5sfGOn2/&#10;Ezf6RIo6Cvzku4QykxNkRhWDdwa/db4veH9P/aM/Ztee3VbiSSyEiEc4YLzX4beINFm8Pazf6fOC&#10;k1tKyMp9AcVjh5OUOV9CsT8alE/XH/gmT8Z/+FhfCttAu7oyX+mgK6MeQO2K+1J189HR14CkL71+&#10;HH7Avxkl+FPxysLeSfy9M1BhHKCcAknAr9w4bgTR280X7yJ1D7uuQeRXm4iPJK56dCpzRsedvmN5&#10;In4kViWHtmpoG3zIw+50pfEkBtNcY4+SQ1DEwSdUHSkamqwJGapXKnIOKsrJnvUE5yCPagZxniCT&#10;zLlwR5jHpmuP8Z6Zq1/awjStQNpKvDKB2rp9adkvzn1qnK+5hXTE5ZGHoulajp9m6XepGRmAyqrj&#10;JqeSRbYR7SSVOct69qtzMYyXLqo7BjVCZJA5ncqydh610RMZGdqvhPStW12x1+4g3auikiWPqoHT&#10;OK8G+JGqWvifxVd/2jZSQw22VwoOZW/h5r2Tx74nbwp4fuLlJfsclxhVYc7K8gtPCnii/wDFOkao&#10;b2HUdOmO51bAyvU1qcdRqxYhsdV+G3w5kv1slvL7UTiO0B4KHpn8KPBFrFJqWnXOkFbDUfvXlirc&#10;AnrUHxW16JfF0dtb6w1tZW6cwIu4Bu4FTfA/wvaXuo6lrz3k0r5wu9SM0GMU+h7DMBPAwdCrkY8w&#10;dc15L4g8Aahfa05/shbhGJ23DNgj3r1wSSHdEQN45U0gNwLdmnZWI4UKeRWR2HKeCfDt14csXhvW&#10;/ejkKDnAroDia3c5wFOTiniJoXzIclumaq3Tm0UjqGOPzpDLOhwfar8yEZhXofeugLZnJP3RwKr6&#10;PZi2iBxjcM1YfhyaCyGQ7s4qFcqeambrULd6ZLI5CWqM8dae3WmN3oJAyDkVXbHPFPbrTG70ARED&#10;pioyMdqkbrTG70DGlh6VCTT261G3SqiRIQuBUbSM4+YChu9RluKsgacgnIGKrlSCTUzNTG6UAMLY&#10;61G3enN3pjdKAI24zS54prd6azVUSZAzUhcDFML1GzVViBXcbapkF8kdKmZutUppfLOI+fpTEyNp&#10;wrbTxUdy6QSgZ5am3Mgxl/lNZmo3aW8YYtlu1BJT1GeVLwBT8pPaq15DLKyMjYPeklmkMXn4zTg7&#10;SLnoTTRMiDU4R9nAU/NjkiubuZnc7FwWWuguJjHkPyDwKyItKMcrTM2QxyKogWztkuSJHyHXrWkU&#10;EkBSPhh0qKyUxsQBkGrzQ+XggYzQBjXNi93HtlGHU8GrcEGbcIeStaLwApnviqRJQkUAPiCiMp3q&#10;hIuxypqwXKnJptxGXAYCglmfNbM8gA60+5jOVC/wjkVchiJYse1UrhHWVjnigkz7uPepcDhetUra&#10;6azvoZYyQCw3Gr15dpbRFW6tWa6iSMMB0OaaQmz2aWWLxJ4VNpKd0uzcmfUCur/Z78Uu1rPol0+J&#10;42KopPavLvAGsCe7igkbgcGt+8DfD/x7aarCcWlwwDY6c1hOJ2UpH0v5RjJB+8Ka2cHPWmWV4Ly1&#10;hvUO9JVDce4p7HcM+tcp33uRt3qNulSN3qNulAiNu9N3inN3qGgBSc0lFFABUTd6lqNutAEbITmo&#10;8HJFT1D/ABGgA8s+lQTsI1OeKuLWbqT7UP0poTdjn9ZuAMnPFed6/qHzOAeK6rxFqAjQ815nrWog&#10;s3NdcInJORnX1+Bmua1GcyZINXL68BB5rAu7sYIzXRJWRwzkZ1/NuBAPNc7fOUBJPNal9cbmOKwd&#10;Rn6jNETnlIx76Q5J7VhXc4wSa1718ofWsO7I2mt4nLUloZ0l0ATzSx3fPXiqs5G41X80hjVHPzG1&#10;5wccHmqkynJqol0RTmud1Am7jJBg1WfqRUzvuNQN940EDG703cfWnN1qJs8mg1QvmY71MsgK5qrS&#10;ByKCuUubxTS46VV8w+tPD8daA5bEhOaY3Wk3e9FABUeDUlG0UmUR7SaB1xjmnL1oy3PHHrUM0UXL&#10;YGG3rTS2SMnAFQz3kdv99vwrIvdV80kRnjtiolojeGHlJmxNqEVsxJIPFZ8PiKWK8jCEiMNkkVkx&#10;pPO2XJxT5I/LJBGPQ1nzM744eMF3PobQ72D4geFt5YDUbRflGeSBVrwvr40gSQzjdBcHy5UPY9Ol&#10;eOfDvxTJ4Z1iDLkwSMAwz2r1fxhZrZXttq9t81hdKC4XohrSOrscNany7HDfFzwQ3hnVEuIE3WF0&#10;N6OvQE815XcsZXGBk55r6s0u0i+IXh+48PXC75du63mP06A14u3wvn0nxK1rfgx7H24YdRmiUTto&#10;S5Vqcz4N8Cal461aO1tImEeQGYjAr7j+BfwT0j4e20F3JAlxqTDLbhnBrjvhfo9lojIkEC72A+YD&#10;mvffDkJWNN3J61hJHT7Tm0R0wLTMWcADHyqOgp6xsBg9aFGMVKBkdagCHGOKYU9KmZfmNJtrMCs0&#10;TZ4FJ5TelWttG2gepVEZ7ineWfSpivNJtq0IqOMNjFSBSACehp4I3PkdKkt4wZiX4RRnmmB4p+1N&#10;4zj8KeAnhjkKXNypCgV+fLzvcStKeSxLMa+hv2wvHR1jxc+lQyboYDgAdq+eIAEVsjrVl9Llm3GU&#10;z2qRulNjAC8Cn0znkMAIzRSt1pKCAEZY5FOYFBihWxxTZWoGU52LykDtTIwQ2KmBDOR3xTYCFR2I&#10;yc8Vmzq+yelfAXwkfE/jy0jKbo42BbP1r9IdMsxpNrBbKAEVQAK+VP2PfAe+E6xKmCeQSK+swd6k&#10;nqvH0oREXqWQccY604c1GDkg1Ivaoe5sFSLTG609aQiRRkUu00J0p1ADoxgVOtQp0qZaAHAE9Keq&#10;mkjqRazZqth6gKMHrSH2pSM0baQFe4XcvvWfNEhUhua12i3DNUp4Oa0TM5K5yur6MlxGxCgg15D4&#10;38HLIrnyx+Ve/PECMHpXO+INBjuoGOOSK2TOSVO58Y+JvDLWjuQmBXAXVu6zEEd6+pfG3g/iQhPX&#10;tXg/ifw+9nK5CHgntXdHZHm1qVjh5RtbFQSEIMkVZuIXDnIIxVWVSeD0qjy3GzGxuGGRU6kbcmqy&#10;rt4qdfu1p0NI7hONykjtXoPwjgL3hfsK8/JyGHtXqHwdtzljWMjal8Z7Zp8Trps7qOCtcncSFLK5&#10;yexrtIHEOiTE+hrzvVrg/Ybkg4zmsup6NTY+f/Fz7tWn5z8xrCWtbxBk6lKT3Y1mFa1icJHjBNFS&#10;FeaNtDGR0zBz7VIwwaSoKRYtyCpHeqeowHaSBxVmFsHFPuk3x0yY+7O5ykybWORUSkHir95DtY1R&#10;27W6VjI9unLmQfdal6ikb9aVelY9SnuRyKRioycVPIMj2qFlpGkREb5sitjTpwCMmsdVOCauWsux&#10;hVp2M6sOZHUJIGUEU6s6zuNy1oR881vGR4k4crBvlpN1KxyabWhAvWgqe1Ju96N3vQMRo9+c9aoX&#10;VqG7VeZyO/FMK+ZnjinZWKjJxZz1zalegqj80bdcV1M1oGHArKutPKkkCueUex6lGunoyC0umRuT&#10;xW/ZXyMoBPNcw0bRdqmt7sxnrUqbWg61JVNUder7s+lamgSiG+jOcc1y1nqW9Tlq2tMuQtxGc9xX&#10;TDU8nkdKWp9Y/Cy+IjjBJ+bGK+k/C9wXjjGewr5P+FWoqywjPTFfTnhO8DeXg9hXNWPWw8+ZJnqt&#10;lNhAD1rZtnDKK5nTZS/JPSugs2BUV5fU9W+hoAgUbxUYOaWk9ylsSht1FNjp1SUFFFFABRRRQA1l&#10;LdKTYafRQBGQR1pKc/Wm0AFFFFABRRRVR3AY9Rt1qR6jwTyBxWgEbf1qNutSMp9KjKnk4oJlsRt/&#10;Wo261Iyn0qMqc9KDMjb+tV5PvGrDKfSoJFO48UICFv61G33qkZT6VG33qoCNv61Wm+/Vlv61WmBL&#10;cCgGVm+8aY39KkZTuPFMcGgkrSVXbrViVScgCoWQg9KqO5MiKTtUTdamdTkcVCeCa0MxknaoG6mp&#10;5O1QMCSaa3JlsRNUbf0qVgfSo39K0IImpMZFOKnHSlHC80gIGWoW61aZd1QSqd3SkgI6QrnmnbT6&#10;U4Kcc1QFdlpmMVO4qJlOeBxQA2il2n0o2n0oA+HfiV4V8mQuEGB3rxHVtPZZyQMCvsv4leFvNt3I&#10;Q9PSvmTxdohs53G09633PNozlRlY8/2mkp80LITx3pi/NXPO62Pd5uZXGUUUVmAUUUUAFFFFA7hQ&#10;fpRRQFwooXpRQFgobvRRQFhmw0bDT6KBhRRQ3SgBN4pN4plFADtho2Gnr0obpQAUH6UUUCuRlTk8&#10;UbT6VJRQFxgUihgeOKfRU2C41ARJk9Kltm2XAJOATTKVfvKfcVdypSclZnvnwtvVWNEJ54r6E0GU&#10;PbKAc8CvmL4ZXQ86Pn0r6Q8NTZgTHoK7H7x4NNtOwvilC0Dcdq8m1YlZXzXsHiJd0Bx6V5Hr6bZX&#10;z0oWgYlWV0cpI4Zzg96zNWQ7elX5Plc59ap6gd61vHU8uSscZq0RZDiuTuUKuciu01VcIa5G8X5j&#10;XLVij2sHN2M6iiiuU9ck3ik3imUUAS0UL0ooJCiijGeKAHRgMxye2RX1r/wT/wDhmviXxdPrN1Bu&#10;tbXkuw6EV8lwWjPdQwx5d5GAAHvX6m/s7eFLb4P/AACk1mRBFc3MBYk8E/LVwimZVZcq0PD/ANtz&#10;4hf2nr0Wj20xCQnaVB4AHFfJEi7JW2nKd67L4reKp/F3jK8vHYsDI2PzriWbazAnrWzjbY8pycmR&#10;sw5qFmHOKc3eo261b2OmJG7cVWkbn2qw/Sq0nasGbodw3Sm98UR8KaltYvMkAHc04ovRI2dPUJbt&#10;IeAB1rH1OTzpGIOQK1r2QWVv5YPJFc80pYkGplNx0RjRj71yPIoyKbRUczOwfRRRT5mK4UUUU+Ur&#10;zDy1KqB2PNX7W6MMysOCvQ+9UVqZTgg+4q07Eyipbn7Cf8E1PiwPGPw8n8MXc/mzWq7Sjn+EjHH4&#10;V8Yf8FCPg23wz+Ml1eQQeXY6mxdWUcE5yaj/AGK/iVdfC/4jaXqJlKadcuscwzgHJA5r7t/4KKfC&#10;WD4nfBdPE1jEst1ZxCVXUZO1hmuH+BUtHqZxk6lG73R+ONneTaFq1ve2rlZbaRZAwPIwc1+8X7HX&#10;xfT4rfBTRdRE32i6hiWK5BOSuBgV+DlxbiFXTJLDIYe9feH/AASt+Nr+GfGE/gq/uMW98cwqx4zW&#10;mKpKUOZbmmHqWdz9OvG1k01pHOgy6nLH0FcxZTCXLE8ivSb6xF1bzwHkkEqa8yi/0a5ntCMOGOK8&#10;ijJzXvHsVVyP3TVgk39KkkUg5PSqVrLsOKtNJurXqRfQ5XxFYs85lRcqO9c6X/few65ru73Y4Kkc&#10;GuW1jSjkvEPfiuqJzM848Q6ZrGteI08h/J05eWfdjAHWtm0ubKdvslndNdGLCuT0BqTW4n1DR7q2&#10;tnMdyBgEHBrH8HeH30DSGSdt13MxLMetbIxZ5l8ffE20nRXtl+yvjzZicbPpWR8ErDUby9aaV5n0&#10;q1UrEWyM5HavTvGngrQPGytYandJb3UY3RMGGWbsDVrwzpc/hrRIra4KxTLlYgq/fXoCau5yumjy&#10;P4n/AA+uPDax6npdodXuJ5dzbudoJr1bwjbCz8MWDmBYJZFBlhC4wcVrANHHuID4OdrDNRvPI5+0&#10;OQQgz5ajHFHMaRio7BG5lklVjtCjlu4rgta1DU/BGoXGqyyNd6QAQcckE9OK2o/HmlXurvaZaN5D&#10;twRjmta6sbe5R7SdBPbS4PzcinYSZmeEdbl8RaOL+dWVGJK5HOO1aVpEdSvxvB8lOppYxBpFobe3&#10;QCJRwoHFXPCxKRy3EifIx44rK5pY2mO1QF6AYpA687jQx3cjvULUy0I3HNQlg2cGp36VXfy170yG&#10;RsQMmmtggkEUfI/fiqs13FbcHJNAiRjg02QbRkkYNUH1gSEhYz6dKdCZJPvHj3oAsfezionbGc0r&#10;RsOQaZJ70gGFwTxTCw6UL1pjdauJEhrN1qJqc1MbrVkETUfw0NTGagTEbvTG6UhemM1BPMI3eoWz&#10;zTi9Rs1VEmTI2cA81G8oXr1pJX681XKls5PSqJuSSSBVJPSs6a5S2jLqdxPSnXkh2kA9qwnu2Mgg&#10;JXnPeqQDbzUGutxYkKvpVIwm+jLEnC9jUcLPaapIJmHlHnFX47iK6k3RYCDqKLCIrIsFMUg+Sq80&#10;waXEXAHrWnKEJ3KOBVCezjuDlGCt6CmFiO5thdRADG4VTuYZVRVHbrWlb2j/AHXOAO9SPGjEL+tM&#10;XKjPw6KhQDI61YjkEynPWpLm2IjJXpiqulA7mD0EtWJVm2OQ3SoLh0c5FWJEzKfSq7x8nFBJXlwV&#10;wOtSWeJlKd6a0fapIkNmm89TSbFYJI/KRhjkVQukLKDwKvzyeeRt4zVKa1JikLvtVVJFNEPQ43xR&#10;dIl1FGHG5j2q5GwgtV8zgEVzUtuL3XUzJuCtxz71s+IJxA0USnnAFaWsRuavhrUBYakJckLu616/&#10;rtoPFHhTIO6SFdynvxzXhVuxihVu4wa9j+F/iEX1sIJx8mNpBrKSudEW0ek/A3xhJrOhnT53/f23&#10;ylWPOBXqJBPHevmewu5PAnxIikRjHYXTDpwOTX0jC32iGOeNtyMoYEVyVFbY9CjLm3Fc4faRzSMp&#10;HBp7KJSCOtNbIBB61kdFkQMCc1EVIqc9DUbdaZIzaaSn0ygkKjIOakptICMnFRMdpJPepG60jKCo&#10;zVpXJbsN80KCT0rF1q8RY25rSvJPLjPNcT4kvdsbHPFbRijKUmcl4qvwwYBq8s1fUP3jAHpXR+KN&#10;UYlwG9a881C+3O+etdETkmxt1fZ4yc1l3ExOTmoprrLHmq0s+VIre19zjkVbmYAkGsO+YsxIrSuH&#10;yxrKum+9TUTnkZl04Kkd6yLobgR3rRum+Y1nzdDVxOeauY88ZDGqboQxrQufvVSk71RgoldnC0gf&#10;vmmv1NNyaB8qJhIPWmkjNR5NGTQHKhzdaaUJHSjJpvmY71Mror0GtGTnim4I4NP3imnnmldlK/US&#10;mlgKdtNQuTuxRc0UUx/mCnJIG4AqHb0pwkIGMcCjmHZdCxtNN3DdjFQPdJEMswFZd74gVSY4xyP4&#10;qls1p4edRmvNOkAyxGKybzXTykXI9azo3lvG+Y4BqRbIK+Dz71F2d0KUae5CfNvX+ckA1NHZrA3J&#10;yBU21IhxVe4ugo9aiWpspOWkSeS5RFwg5qjcXZkyrce9QGdp2IAq1a6TLcMNwwD3qDbSCvJkNvKw&#10;YEZJXkYr6H+EGpReJdHOkaq2YXXCs3UHtXkNlosNsAxwT6V0/hfWG0e6LJ8gDArV07xZ5tatGbtE&#10;+lPhn4dtdN1CewchL63y1ux43rTfiZ4Vh16xXWYo9l7G22ZFGCMd6yrDWZNYsbHWrJttza4MiqeS&#10;B1r06LUbXX7G21aFFaC6Xy7qID7hxjJFVKbNIWscb8OEEiwuq7gOC3pXt+igBVOODXi/hu2bwr4t&#10;l0ybiwu23Qydh7V7pplsUVBjjHB9RWEpNmtJe8zSPzkYqdcqMEc0xUwwqRl5rO50jSpY57Gk2Gpl&#10;XgcUu32pFpFcjbRUrLzSbaAsiEg88UbTUpWl200xuKtcryRB43A+/wB6x/HOuQ+G/B95qDuECxsM&#10;++K3pUOYwP4jg188/tl+Nv7B8LR6VbSYeYYZQa0SMG2nofE3jTW5fEnii9v5WLbpDgk54zWTAgIY&#10;HqTxQwOcnktyaljjxg1QOWg44XgUbqH+9TaZle4FuaAc02lWgY8IT2qGVsZHerG7AqnO3JoLjFES&#10;/wCt3g8L1rQ0TTn1TVbW1jUsZHUY9s1nHoD/AHq9j/Zm8GHxP42hkeMtDEwOSKmxtLY+3Pg94YTw&#10;t4JsYEQI5RS35V2+0gYH40lvbJaW8UKfdRQuKkqGxRQqnGM9qmVhUFSLUFkmc81ItRL0qVaAJFOB&#10;T8ZqNelSrQA5eOtSqwqMDd3p6rQBKrYqRWqNV9qkVaze5otiZCDTgM0xRg1ItIokRPlPFV5oSeat&#10;o2BSFM9qBGZJbjbgjmq0lqJFwwz9a2zbbuaja0quZi5Tz7xF4cW5jf5ASRXiHjjwK7byI+Oe1fUl&#10;zYiTgjrXMeIfCcd3A3ygk10RrSWhxVKfNe58J+I/DElnM/7vgVxl3bNG5yOlfXHjP4chkkYR889q&#10;8A8WeE5bGV8IcDPauuM77nk1qHLqjzl0JanqhxVie3aGQhgQagwSSAea6E7nmtyiwCncSeleu/By&#10;MGJ37CvIwpXIPevaPg3Bixc9jWc9EdWH953PX2jVvDkr+oNeVa7MEsLhR15r1jUo2t/DJwMZFeQa&#10;6D9hnJ7g1zxd2enU2PC9ZzLfSezGqPln0rS1ZMXkh96qbcdq6bcp5bk7kGwikPFSuOaiYelQap3V&#10;yGQ802nOuTTdpqShU4bPargxJHx1qooqxC20Y9aCHvcytQhO7pWNMAjc1095AWGcVgXkOCeKxZ6V&#10;Cfcp7smnL0pu3Bp1Z2O2Q4j5eRUbL7VMBnJpjLRYFIh+6CO9IGIp7JnmmMuKnqac11Y0dPn2tgmu&#10;ggcGMc1yMEhRq3bG7DAAmtonn4in1NL73Smk4pykEZFNat+mh51raDGbNJk0UUwHKMg5NO24NJH3&#10;p1Am+g9AD1FRzW4kHAqSOnVJF2ndGJfaceCBWPNC0bHIrsHQSHBrOv8ATQyk45rGUFe56dCs9mYM&#10;M5hYZ6VuWOpJuTnnNYdzbOhzimJMYsZPSlzuOx11KcKq0Ppz4R6uC0QBJwRX114GmLxxOfu4FfA/&#10;wi8WpY3aI5HJHWvt74d67HeWkGwg5AqKjco3ZyUE6b5Hsj3HSmDqStdHaA7RmuX0ab9wpI5NdPZN&#10;lRXna3Pdiky+gxmnUig4paT3NLJbD46dTY6dUgFFFFABRRRQAUUUUANZS3SmlStSU2SgBlFFJkCg&#10;BaKTIpc5qo7gMb+tNX7tOemqQFIJ5rQBj0ynOR60mQVOKCZbELf0plPb+lMoMyJv6VBJ1NTt/SoJ&#10;OppoCFv6VA/3qnb+lQP96mBG39agk6mp2/rULgknigGQN/SoZO1TsDzxUToT2oJKzfeNRSdTUzqV&#10;JNROpOSBVR3JkQN/SoH+9Vh8r1qu/wB6tDMjk7VE3WpZO1RN1oBjG/rUL/eqZv61C/3qDNjaRvvU&#10;tI33qEIbUU33vwqWo5FJOQOKoCOilwR2pG70ARN/SmVKyk9qjI20AJRRS8mmByXjfw6skDDZnj0r&#10;5b+JfhUxSyHywOvavuLxRpaTKRjPFfP3xJ8KibzCE7GtKcrnPiadtUfE2rWYgdlIwQTWCx2yEd69&#10;O8a6B9kunO3jJrze6UR3B4qpRNMJU5lZleiiiuY7wooooAKKKKACiihulACbxRvFR0UFEm8UbxUd&#10;FAEm8UbxUdFAEtDdKF6UN0oAiooooAlXpQ3ShelDdKACiiigkKKKKACiiigApfT60lIe1AHpvw1u&#10;gl0gJ9K+m/Czk26EdDXyl8P5wl6n1FfUfg+ffaJ9BXYtjxJe7NnS6whktyQM8V5H4mjPnsMd69iu&#10;k3WzeuK8p8UQbbhzimVV96J59eAhzVK5I2HNX9S+VvfNZ03zIa6InlTOc1XlWxXIXww3NdlqK/K1&#10;cfqI+c1z1T1sJsZFFFFcR7QUUUUASr0ooXpRQSGRSFhSHjrS7C4NAHp/7OngKbx58UtGsoojOiyK&#10;0gxkAA199fteeL7bwF8M7bQbGQI6wqgReOcYNecf8E7vhlHpen6j4tvIsgLmJyOleaftjeP38WfE&#10;Ce3hlzbWrEMoPFa0zirSufO9xO7lnb7zEk1Sky2T371Ynfjiqwbk1vI5IxIyw6VGWHWlb7xqNulD&#10;N0MdhioG5PFSSVEtYSN0SMhRAWHBq/pcBYh8fKOapKTKgBrYtR9msyTxkVUSJStoZ2tXIluMqflH&#10;Gay2IdgV/GpbmTeT9arpkGsam50042QUUUUi2PooooJCiiitSxQcU8MMHnntUdHp9aBH1X+zj4LH&#10;izwjfJ/y+wKZoQOpKjNfpj+zL4rt/jZ8A7nQdVPm39vFJa3MT8lcDC1+eP7Gmqra3KowBSTCn6Hg&#10;19Y/BzxGfhF+0YNNd/s+geIBlM8Lu/8A11y4mN1dbnPhZe+09mfm/wDtBfDhvhn8VvEGjOjRRrMz&#10;DcMcE8YrlvhZ40u/hv8AEDSPEFtKY5ba4TJU4+XcM/pX6Af8FWvgitvcaZ470+HbC3F0yDg+hNfm&#10;tdxnaoBwcZH17VpCXtIFqLptwkf0a/DHxla+PvAWi69YzC4jurdCW/2tvNZPjLTxYagLxBgH7xr5&#10;C/4JX/HCTxT4Gu/Bt9PuvNP/ANUrHnHtX3R4h0tNb0+aA8SxrmvJlF05WZ6sZe0RwAYqgc9DzkVZ&#10;ikDJuB49ay4HdA0UgxtJUZ9qsJLsUJ2qvMe+hLMEdSWPPas9n2lgRkYq7N92qMwyxFaKQNHN6jpA&#10;WT7RbnLsSWWsOR2SdncnePuqe9dnInlsVPQ1j6rpazAvH168VspGDieFeKLe2bxLdyzCRL9mVreN&#10;SdvHU113hnVrnWppEnKubdQq85IroLnRbFszXduFn2kK7DkVyvhTwpNpGpX94t3mKRshc9q2OYk8&#10;b+JpPCFpbyiFbiSRsbWbAq5ourLrVmLtI1jcrh41bOM1L428L2niLwyyeT511kMmG5461yHw90u/&#10;sr/UVMBitnULHub060gOT+IHg/U7HVotSsJy8Qbcdq45r0PwleXdx4bgkvFLTLwSwxWvJJ50RieN&#10;XA9s0yOSWSM26R+Wg9OK1ZmiNmLyCMjIciulSE2ywW6oBGRljWLotv8Aa7wk9E710E7/ALvf/EvA&#10;rCRsiNxg1C1PL5GfWombrVDBnBGKp3Fur8qx5qYt1qFmpkshjtwnVjQY43yXQU5m96jZqQhjhI/u&#10;RKc0x2AUYHNOZveo270wEExzzTHO6kbrTGakA0cEZqNj1NKzVGzVcSJCMaiZxmlZqgdqsgVnFRMa&#10;Rm96YzUCYjNTGbGSaRnxmqzzHmgge0ygnNMZsDPaoXkz9arT3ZjjJlkWNfRjiqiTIklmUZy3TtVG&#10;4vwIXcHhay5NWguJSsTEnPXtUN09xKyImNrHnFWSOh1B7gO/IXkZPrWTb+H5VvlnkuWIzkD2q3q9&#10;rchUitxjPJxV3TvOlRQ45UYpoDPvoIpZXONwXgmo4rUwAC3IZD15qfUJoLFJ2l6E1DpTpKMxE/Nz&#10;zVAW43DjYM575psVmquSzEc9BUwhljckgYNTDCckUANYI67ScAd6hkiHllkOQvU1Fd75GwlPijdo&#10;zHzyKAGq7SRZAyO9VWUKcpxTY7g2l15b52n1qw2GJIHBoJkRlvlHrTOCcd6mIGDUdvGS5z0oII2j&#10;wckUydhKDn7gq9NGNpArO3COR1I4PSpYEErrDbvID0Bx9a4zW7zVorN5ZhtgYkKVPaurlkW5jkiy&#10;B7Vi3N1BcyRWRJYq2CCKqJnI5XS9LcFbtd2F5Ymm3dwdQ1NAoJAOK7LWoVt7MxQkINvpWN4fso5G&#10;Z3ALKetakx3Jprby0RSO1bHgnVH07U1jchY2Yd6qXuHBI/hrIlcwyxzxsflYEgVnI2ie5+O9MGte&#10;HYru3G6e3wysOtel/BzxQNf8NRRF90sK7WBPIxxXmvgPW49Z0lYJSGVl2nP0qp4B1WXwN8RZbKVy&#10;tncN8oPA5Nc0zppy5T6RRWQk44phy2SBUjTZiQx/MrDdkUmcgEVzM64yuQMvtURjPPFTtTf4alep&#10;pLYhII60zaalbvTKsgbtNMqWom60ARN1qKWTaBnpUrdaq3z7Yyc8iriRIyNZvQsZAbmvNfFGpNsc&#10;buK6zxBqAjU5IzXkninVGYvhuK6YK7Oeehymu3xYtk1w99Pl3561r6vdu5bmuVurglyO9dMYnDOQ&#10;5peaY7k5qqJCak3cVrY5b3K87Hkms25yckdKv3DVnztwaRMjGugck1RlcDIPWr1y3zGsyb71Ujnk&#10;U7jBORVCQ8mrs1UpB8xNUYlZ1JJqJgcmrLLUDDBoGRE47Uo5GaGWlHC0FDScdqZuNObrTdpqWUgy&#10;aduwoplHlueRzUlWuPDgnFNKjdTThf8AWEJWbfawkJMaHJHeoloa06MpvQvTTJD94gVl3WrgZVOt&#10;Z7XE945wTg1PBYnHz9ajmO+OHjDWRX/f3kmGOBVqLTVQBmGferKxpCOMVDNfLGSM0cxq6kpe7BEm&#10;1FwBxVea6WPK5yRVWa+abIQUQWE14wDAgetO5SgkrzIZbx2PBJ+lW7XS57tQ5X5W9a2LLQY7UBnA&#10;Y+hrU2IseUXA9KLX3OepioxVqZmWuhxQgFxzWgqhAEVQFHelGW4NKy0WPOnVlJ6ijC98mpN5dTgY&#10;YdPeoKkWUhcY/GrjEz5WtT1D4aeLfsBW3dvlcbWU9K9g8Cawmk69LYu3/Er1L+InhG7Yr5g0O6Nt&#10;dB84r2LQL9tY0+GBH2OPmWTPQik4nRSnrY9h8S6RPe20unqoF/anzbaT++o5616D8K/Ew8TaAnmH&#10;/Tbf5Joz1BHFcB4d11vFHhwTL/yFdN+Vl7uo60mmau/gvxPa67bD/QL5gs8Q6Ie+RXPNaHpx91XP&#10;dWQ7gccHvTlBYZHSp1uIr20jngIaCdQysO1IuGGQMdqxOyMboYF4pdtOPFJQIYUOaTYakooAj2Gg&#10;x1JSN0oRb2GnakTyuQBGpYk1+eX7UXjFvEnxCltxIXt4SQB2r7n+KOuDw14MvbrftdkbHPtX5j+L&#10;dWfXPEF7ducku3P41sjkkYKo5Yk+tWQRjHeo0O7Jp1UZtiN1zTCcdqe3So260AgpwGBmm05vu0FC&#10;PIAM1TlcEmp5jgEVWIy1BtAdGpkQgDkHFfdf7HvgQab4WOp3EQWSQZVsc18Z+CdIbXPEdjZIhYSO&#10;oYD0zX6bfDnw9H4Y8K2Vog2/uwSPwpMTep0mzkkdKCpFOj70N1rKRohu0mpFU01etSr2qShQp4FS&#10;Kppq9alXtQIUKeBUiqaavWpV7UAKvy8GpFIpu32p6rQBKoBqVRTY168VKq1m9zVbBtPXtT1Q80oW&#10;pFWkAKhqZUNIowakWgY4Lge9NaMnoKmUHml2mgRVaAMOetRtZCRSCM1d8vJqRY8c0FJI4/XPDK3E&#10;TDYOR6V4d8Qfh8GWRxEO/avqKW3V0II61yHirw4l1A3y9a0VSxjVppnwD4y8JPYzO5jworzydCJC&#10;EHSvrX4neDUVZQE4wa+bvEOkiwmkG3HJ7V6FOV0meDiaPLqcsrlmya99+DNk82m5Rcg14F5m1/xr&#10;6m+Alir6GjEdcUVJGGEXvHc+JoRb+FVDjBxXiXibH9lyEe9fQfxEshH4bBA4IrwnxJbAaE59jWVP&#10;c9GsrHgOq/8AH0+fWqOQO1X9UGbp/rVBl5rsex4z3I5CM1CQTnFTOvNN21iWnoQ+WT2pCmO1WFU4&#10;JppX1plcxEEOc05UO4HHFPVeDUirWijoJyHOgePjrWDqFudx4roBxketUr62JGQKylE1pVLM5WZS&#10;D0poOauXkBVulU8YPTmudntxlzRJVbHWgjd0qPJp6tQMXyuDUEkZzxVnOVzUMvGarl6ji9SBQQOe&#10;tWbOcq/WqzUI21qi9i5R5lqdTaXAdOuTU7ZwDjisjTJvlOTWurB1FdEHdHi1I8siIHNLQVIJo2mq&#10;M9B8fenU1BgU6mQ9x8dOpsdOqWQxrA5BApzKXHIpQM07jmnbQOZrYzbywEiHaOawL2zeMEY5rrnG&#10;7iqV/YhkJA5rGUTuw9dxepgaPqsml3COCQVOeK+ovgn8XhFJBDPKRyBgmvly4tTESMc5q3ouu3Gi&#10;3kckbFQrA1n5HoTiqnvRP1u8D+J4dVs0IcEsBjFel6ZllGK+E/2fvjMJ0ignlG7gAE19neFteGow&#10;xOhBBA6VzVIcup1Uanu8p2KjcSB1FP2GkhYsCSMGpK5GdcdhFBHWloopFBRRRQAUUUUAFFFFACM2&#10;KazZxQ/Wm0AFI33qWkb71ADactNpwIqo7gNb+tRt1qRuelRngmtAI2/rSJ9w0r01SApBPNBMthjf&#10;0plPdvemZBzigzIm/pUEnU1O39Kgk6mmhkLf0qB/vVO39KhcEnOKYETf1qNqkZT6VGxA4PWgTIW+&#10;8aY39Kex+Y1G7gd6CSCSov4TT5WByAajJG0jNVHcmWxXkqs/3qsykc1XYEnPatDMik7VE3WpnU5H&#10;FQngmgGMb+tQv96pm/rULg5oIY2kb71O2mmsDmmiRtFLtNI3HB61QETf0plSMCelM2n0oASmSLls&#10;4qTaaQj1oAi2+1GMVLtFMYc8UIDr9UtEuc7ea8x8caEsiv8AJng160y5yPWuW8T6V56k9eDShoaz&#10;SkrM+Jfil4XKmV1j4GecV87a1ppiunO3Aya+5PiT4ZE0EuFz1r5S8caGbO6k+XAJNdfxI8lS9hPQ&#10;8uMbLnIptWbpTGxGO9QYwMmuM9mMrq42igZ707pnNZttFDaKKKsYUN3oooAj2n0o2n0qSigdyPaf&#10;SjafSpKG6UBciooooGSbxSbxTKKACiiigCVelDdKF6UN0oAKKKKCQooooAKKKKACiihu9AHV+CJw&#10;l6mT3r6j8CyiS1jwcjAr5M8LzeTdofevqH4bXYe1jAPpXdFXVzx8SrT0PUghNuR6ivM/F1uyTuSO&#10;K9Qt/nhP0rz7xrHtkbj1qYu7sE1aNzyPWIzvPHeszB2nPpWzrP3j9ayD92unY8hu7MHUgApB61yG&#10;ooQx4rtNTjyTXM6lbnBx6VEoqR6WHlynK/xfjS7TUzQEZ470wqRXmanv3RHRRRVDJV6UA56UL0pF&#10;pE2CRTuIrT8PabLrGrWdlAhklmmVdo9CcVn/AH0Vf4lOSa+kP2G/hf8A8LC+LdtcTwlrK1YOzEcZ&#10;FLqS9j7k06ytfgZ+zmkBAhla2DMeh3Fa/M3xhq1xrmvXl87bxdSMWOe2eK+4v29fiYulWVr4atXC&#10;KyiNlU9hxXwNOhjkI3bsDNdcY8ux5VSTvZFWdxjAPSq2etSSdyKibrV7lx2uKwPJNQs4A5NTSfdF&#10;VJKz5ioaiO4bvTFU01etSp0qbHQ9CzawHzAoHJ7Vb1WcQW4jBw+OlLpce7Mrfw1m6tP5tweeBS2M&#10;Ix55ameSTR2OOtJS1jLU9C/QSiiigB2RRkU2igVh9FFFajCjG4gUUd80CPf/ANm3xedC1xIHcKoY&#10;d6+5fihpj+JvhtpvibTcnUdJdJYXXhioOWr8tvC+sz6Dq8V4jnYGGea/Tv8AZm8eWnxA8ENo9yVd&#10;ZYTGM9iRis7e0V2ciXLI+i/F+l2P7T37J4GFuJZLTr1IkRef5V+JHi7QZdF17UNMlQxTWcrIyn0B&#10;wK/X/wDZH12fwL4y1/4aaqxMDMz2qscDa3UD8K+HP+CinwbX4Z/GW4v7aIxWGqEspxgZ61z0X7OT&#10;gdOIvJqoebfsb/F6X4O/HDRNQecw6feyrFcEHjk4Ffu/Yajb6ta21/bvut7qJXDLzwRmv5r/AN/F&#10;dQzQMVlhYSKR7c1+4n7A3xoT4tfAnTg8ol1HT1EUqk5OBxSxlNL3kddCS2PV/Gem/Y7pJYF/dSHO&#10;axQ3mPgHLLjNej65pYv9NnJGXK5QehrzKNJIlYkHfGSG964KDdT3ZHVVi4axLzurKADyKpzNtJJ6&#10;0iT4OTT3ZXBNaqKE5FGVxKp38GqLuyscDIq1JVWSt1FGDkVtRtYtWtCk7bHxxgVzFroJsZijEvEx&#10;7muobpVG5+Yn6Vpc5rGe8K28hKExqo2r3znrWbd6clpbOTLkDlSOMk1o3Fw0EBUruY9KRbNbizZ7&#10;k7Bg4zRcLHOmB7WDerhyfeojI8cJkZtpIxTJojDuCS7wCcDNQyMbgLGxI+YVdyOU6HQIzHY78fOT&#10;zWg+NvP3e9JBCLW3VB3UU0tlSDU2KIWPpUTHqalaom+6aB3ISwFREHHSnP0qMtxVJXJk2NbNMYH0&#10;pWb3pjNVcqIuxjZprHA6UM3vUcjcUcqGmNeQDORUTOOaY7c0pIxRyoq4xpOvFMLcDmnMR0qu8o/K&#10;qiiZMVqhfvyKRpe1V2wMndk/Wr5SB7MOTUTyhUL54qJmcZ4yKrvLEM4P1BosiZEwuFcEgHHqRUE8&#10;qIhYuAPrWLr/AIhuEjENpEMkgEgVGbUXdsu+RlYjJGaViDRacFQ6kEDniuQ8U2t1rd2pSVookPzK&#10;OMiugs0jtQU3F6URpIWOODVJCZTs7S0t9PSNR+9xy3rRbQt5xJc7RV6JEBAwOKBCEY+lMkFjVgSH&#10;y+OM1HHCIyCjZPerKRhTnHWmEByQBQBh+J7dLmxZFXMpYHFR6XPA2y2TakyqNwzWzLZgnL9O9cNr&#10;pi0XXWvYpD5YxkU7gdp9nZVJLFvagRhh83Sq2l6kdVsUuYSCvcVbySvNFwIZYwv3eaTJBBA5qRu9&#10;R9zRcCvdW0cp3H79VJFMI56VemqHyTNwaZDIIVab7vSrQ2MmE+8OtAi+zHjoaYxCyDA60yRjEjOa&#10;rNbCVGkJA29c1akwXwTXOeILqaNGSJwueODTSuK5zesa6tlq6CIsyZw20Zrobb7FEovPswJYZyfW&#10;ua03Rbs6kjyR+YhOckZrW8QahFEptlIQ4xx2qlGxO5maprDXuoeUIsBjhdprTtbJbGPkYLDpWToV&#10;i9ukt7KN4Xlc1t2t8upxlsfMD0qidijf/uVZifkIrmbW+SW5liDEg9BW14jmJAjQ9uRXP6Lpx82W&#10;ZugpNXDmZ6J8O9dbTrsW7E4zwK9A8f6U82m2+tQD99AQxYdcV4NpGufZdbBzwrV9F+GtQi8SeH2t&#10;nIIdcYNZSjY2pycnqepfC7xQniTwlBOp3yqoVgeoxXVbiR0/CvAfhB4gbwt4sudEuDtgdjsB4FfQ&#10;DYwCDkHmuOpG56FPQhamnvTmprdK54qzOiWxG3emHint3qNulamYhcComcDmnN3qF+tIpK4juBz2&#10;rG1i8VYyM1p3b+XETmuN8RagI4m5raCMKj5TjvFeqBQ/zV5Nr+qCQuAa6fxdq5ywBrzjULrfuOet&#10;dtOKRwym2ZGoXRYkd6wJzlj71fu5suazZG+Y4rdaHLIRSF6mnGQAe1V2bmkaX5cU9WYpJDLiQE8V&#10;nzsCCKmmk5NUpJetImRn3RIY+lZ8pzV+dtxNVJF96qJhIz5QaqsK0HUd6pS/eb2qjF6EDCoWUnNT&#10;EVCxNNCXvaIhPFMZgBT25xTfJ5znJ9KT0KVluRj5jxQRtpzOE+98tZd9rCQMVHOKxlJm9OlKq7Iv&#10;swTJJAqlPri22UQ5YVkPfS3hO0nBp8dkzHLjk1l7RndGhGHxjbi/mvmwcgH0psOnEkM5yPU1eSGK&#10;JRnFRTXQTOMYo33N1J7QViVVit1+XrVe4vkAPPNU5L85wBUcdtNeSZCHB71L8jojBJc0mEl67n5T&#10;xT4bGe7YHHy1s2PhsYDS8fWtWOBLVdiAYHenBO+pz1cVGKtBGdp2gLEA0oArT8mOPhFGB3pShlGN&#10;2BQE8sYznHetuU8upUlU1kIVPrmkG7dz0p1FOMTEd8o6daDzim05elXyokZtqRMgAEDFFOXpVFc1&#10;1Zk0catyGwfau88JXdwlgUiP+rOQw9O9cJAOa9D+HyxtxKcBjiokEPdeh6d4O8UDRdYtb+I/uZMJ&#10;Oh6HPB4r0TUrGOOaW2fDWWorvtW6qrdevavG9U02TRr5FbK2swyrdga9P+H2pr4q8PzeGpn/AOJh&#10;bjzLWYnnA5wDWEo8x68JuUbM9I+DXiF57O68PXr4ubUny9x6j29a9CjcPkYIK8GvnuS5udMnttat&#10;yY73TnCXEY4LrnGTXvOma1Br+jQalaYKSKu4Ds3esnBI7IVHy2ZZb5jwOKNpoeQMQRxxSbvesWWt&#10;gJx1pMims3NJuoGOZwuAerdKcfvBT1NRthgD3HSmBvLsrmd2xsUkE1UdWHNofOv7XfjU6Zo0enpK&#10;RuGCor4Zuzm4OOjHJr3T9pvxmdd8TSWobcI2x1rwmU7rhSOmK6HFJHInzS1FOM8dKKc6hWIFNqRP&#10;cRjgVGeae/SmUDQ4Rlu3FDjaKepOBUc7cUDjqyvLnr2pkcZfOBQWLMR2FSW0TyzpFGCS5wBSN9ke&#10;+/sk+Cf7e8WteTRboYCDuNfe0ceIgicAABR7V4Z+yp4Ij8O+B0vJU2zzDJyOa9yjchoz271Dk9gS&#10;T1Ho4Awe3Wl60kgG8kdKctZlihT1qRVNNXpUq0DFVTwakVTTV6VKtAhVU56VIqmkjqRai5dhyr6i&#10;pVFNXrT1o5h2RKnHWplIqNRnvUirUjJF55qVe1RquKkXtSGPCEnIqRY29KI6mXtSuOwKu0YIpwGe&#10;1Lt9qeq0XCwJH7VIq4oAxS0gsLsDGq2p2qywkAc4q2g71HcAsMUrDep4r8RNBLxyEp2NfJvxE0Iw&#10;zynZxk191eMNOE9s+Rzivlf4q6OsZlbHrXdRlokebioJo+aZbEeZwOQ3NfYHwC0hv+EVilC/LxzX&#10;yrqNt5c2AOrV9ofs926/8IPAD1IFdFXY8vCRtUsbHxWhEXhhAOu2vnHxHcAaJKpPODX0l8YgU0ML&#10;7V8v+KnKaXIPrWdM9DERSbseK6iv+lOexNUnFaN4paZifU1UaPpXY9jwJaMqspJpNhqwYz3pPLqU&#10;hcxABjI701lz0qcx8mk8unYLsgAxUqD8qd5XIpQu2qvZWL3Q1jhwD0pZ1DR4HNNlPzA9qZ5lIErG&#10;JqVuQ2cVjSjDmunvYt4NYF1AVYnFc0o6nsYepeKTKbUoNBH50i1k9Dt6E6cqcVFNk09GwCM0x+Sa&#10;pSdiVoyuwJ7cUbTTzxSVLVze9yezn8k8nFb1pOHUYNc0OGBrTsLjDDmtI6Kxx16alqbmw45pm4Uq&#10;S7lFNNbo8q1mSKcilpkZp9MVhykCng5qKpFqRWQ9aG6UL0patbGT3Co5FLDFSUUnFAnYzb6xEiZA&#10;5FY13aSbeFwRXXQoJZAhH3uK0p/Bklxb+ZGpORnis3FHdRruOhyfg/xbeeGNSilDMqBhnBr74/Z7&#10;+NcOr28CPcZIABBNfA2reHJrZWypGK0/h346vvB2sQ4kZYgwyM1zzjzaM9FNP347n7L6DrkWoRhg&#10;wOR8uO9bRbBAxXy98D/jFB4gsrdRMrOoAbmvpSw1IXcaOMEECvPnHldkd9KrzpXLu7DYIo3UrMWO&#10;SMUnXNZM7LKwoOaKRaWggKKKKAELYOKTzB6Uj/eptWkArHPQUlFGcUNaAFI33qMimswz1qACms2D&#10;il3D1pjkluOlVHcB273prHcabzRnHWtAGt/Wo2609m96j65IoJlsMb+tNX7tOemqQFIJ5oMxjf0q&#10;GTr+FTO3vUEhBPHpQhohb+lMp7f0plUURN/Sqsv3z9KtN/Sq8oJbp2oJlsV2/pUMnap2B54qJ0J7&#10;UEFZvvGmN3qR1Kkmo2OM1UdyZFeSox901JLzUWQAQetaGYxv6VA/3qndveoHPPFAmRt/Wo2+9Ujf&#10;1qNvvUCEprfep1NIJ6CqjuJiUxhk1JtPpSEetWSR7aY3WptoqORTu4HFIBlI33qdtPpTWBz0pgNo&#10;IzS7TShfWpA7BJxu602/iFzGQoycVFH19qsp0rGMjbc8n8ZaEZIJCycc18t/FDwo4kkcR/LzzX25&#10;4m05JrZuM5rwP4j+FxLbyHbkYNdsZHnVoXPhnX7HyZjhcAGsGbAXjrXqnj7w8bMuQp4J7V5jOoRs&#10;EVEkdGHnzKxVpc5zmkorFxO0KKKKQwooooAKKKKAChulFDdKAIqKKKCgooooAKKKKAJN4pN4plFA&#10;Em4UbqavSloJHUUL0ooAKKKKACiihu9AF/R2P2lSD0NfSvwquQ1vGCecCvmXTG8ubPvX0H8KbseV&#10;Hz6V3U9jycX8aPoXTiBHg9cVxHjpCGY49a6/S5d0Qb2rnvGtsXhLYqIbiqfAeJa2pRiSOM1il1xX&#10;R+I4iM+1cy/AxXUeNLQqXieZytYeoW5ZSAK6MoWYLjmornSXYZCnBoNadSx59LaMCQV5zVOa3K84&#10;rtb7SRGc7ay7vTQUPHauJxPUpYrmZybRkc4qPcAas3CmNyD6moWjG3JrE9mGoocYo3AZ9aZRUjZP&#10;tYKGHMjnaF+tfqZ+wt8OY/AHwfuNdvYlgvp4zIjEckYz1r84/g/4Hl8e/ETSNNQF42mUso+tfqb8&#10;dfEMPwX+BVrplqRFOtsE44PK4pGUj4K/aZ8cSeO/iVeTyOTbRuyo2e4NeMyM6yMM5PvWlqt7NqWo&#10;yXExJMjM3Puc1lyEPckjoK7jyY+8RMevrTCvpT8cnNIRig0GSH9KqSVYkbINVXbk1kbwiNUE5qeN&#10;dxwBUaLhTirljFukHpkUhzlZF6Q/Y7Mr0YiucmbfnJ5zWx4guPnCqe2KxT9wGky6MdLjTntRkUhz&#10;SHHasWdbQ6iiigkKKKKAH0UUVqAUdeKKKAJI+WMQOQOQa+vf2HvFFzDrgsgWIVhtFfIKNsi39Wzi&#10;vtL9h3whK92L8xkbjwxFQtEctTRn2d8RNFn0LXNE8e6YD9qt3Vbtl4wpP60/9vb4XWnxn+AUXiOw&#10;jFzf2sKyxso5PGTXrNj4Xh8Q+Gm0ycAiSNs5/vY4pnwitTf+GNc8B6wBK8SSIiv/AHWBAry5T5ZX&#10;7HoRhzxPwZmha33BuJ1Jj2/Tg19e/wDBMn42H4cfFk+F7m5KWOqHCqx+XdXiX7SXwvn+Efxd8QaJ&#10;OhCLO0kRI7MxPFeceGfEF34Q8UabrdnIYrmznV8jg4Bya9OUfaROKjJp2P6Rd24H+4BlfcGuD8Q6&#10;cLC/WVgBbXOct71U+AfxMg+L3wj0HxFbSK7NCqTbTk7goBrste0pNYsJIAcSRruWvIj7kj6FNSie&#10;X6ij2LHeMAn5fcVVS8O3OcCuiezGp6aYnH7+IkHPXArl7lgt2APuIMGtYnKyw7Apvzx61WdgV3dq&#10;jM5MZTsTTDMDGVzXQjnYSsIzgnk1QkPnSFU5NSNc+Xw43Oaq3iTxKJIup9KZkMZG2ncoLjoKjuox&#10;qFsYpW8rHHFVdS1NNLsTLOGZvao7HXLbUbLzIwVb3oEY82hvaykwMZR707T9Klkug9yuxQcitlLy&#10;OTjilZwwzmqJHSOWnB/gAxTZnBkBU8VG0tRNLQBKzio2YYNRtLUTS0AK/SoWBokkqu09XEiQ9utR&#10;OeKjabPGaQkxqcPvJ9KsgC/PQ0yb5Y9xII9ua5rW9N1m+c/ZNQNquehHar+lxT6bZbbmfznx1Pc0&#10;BcuMwKFsjFMV/MAIPBqq8xdSWTCmmSTR2+0b+B2z0oC5M8wBIzyvWq7zBTg9faoLm+gRSdwy3vWb&#10;c66IoyUTcR6VUSJM1XcAZJAHvVO4mSJQQ/XpzXNSavd3zEbWUdqs2tpPfWuHJVlNWTcvz6hPEQAA&#10;wPcVUuJZ3cMkY8s9TTtr20YJ+crxUyyBowoGPagL3IUtAcSkD3zUkiRMDkY47Uu1yu0Zp5iBUA0A&#10;YLefb3ZKR70PGSa1bWAogLjBPJFPe25NODdB3oJZCsISZyeh6UkmSRjpUxXPNRHOaRIMSVAHXvTi&#10;pRQU5NM5qX+GgCAhpGww4Nc14o8Pw3Ebhh8rDrXUt1qKSNJ1KyD86YzgvC0c+n3ItkZhag9TXcGM&#10;445HrVKfTo7dy0Y/KpFnbbj0oAc5wxpoU9cdaco3detOPGKBFeRS1Phwrbe9I1NjCRyMxbJ9KaJY&#10;64BYZHQdafDbxs/JGQO9KsTzJkdDzWLfeJLG1WZC2ZY/vAGqJMvX9SbT9S2l8K3TBrFhMOqS+Ss7&#10;GcHJU9KqT6hFrly8ogZwThTzXWaLo1pDAkpTZKOWz1qoiZBqNx/YNmgBVpWXArg1jl1rUyJNwkDZ&#10;Ppiup8SCK5uXTeTjhfY1DZ2f9jWLTygSOw4PerJM/V9ROnwx2sI3g8Nirfh+I2UbyzgojDIqjpdn&#10;PquoOxTYucgmug1aeKxsgkjqSOMCgmRxGo6iG1WRDuIY4XAq3EHstOkd12hhxTLhXnuEltog5z1x&#10;WnfzpJaeVIAH28rQQcbpls09y8uOM9a9k+Fut+S4gd8EEYFeXaREYzNkYAPFbXh/VTpuqRupwC3J&#10;pNXNabsz2Hx7ZPp17Za3bLgxsC7L6V7z4O1qLXvDdrdxOHBUBjnnOK8eZo/E3hvyiQxKZ/HFSfAz&#10;xSulX93oF253ZIQNXLOJ3Qke5Eimk8VG8nkKFcEj1oMgYAjoa5bWOq9xGNMbpQze9H8NAEbd6hYh&#10;eTUzd6r3DBV96Q72KWqTDyjz2rzTxXdFUcZ4ruNXutqEZrzHxXeZV+a3gcdWR5n4knDM2TzXC30n&#10;UZ4rqtemyzGuLv5Ac13RPOlIyriUbzmqMkoycU+5k+c1myzEMQK2MWyy0oqKSQdqqtMe1QyXB/Kk&#10;ZXJJmyTVGV9pOaJLk561VeXOSaZEpA7DNVJCSTjpSySflUbNxmnEx50tyGQnmqjgliO9WZGqtNhB&#10;lTlj2qiX72xBnLY71FIpBqZoyy5f5PrWZdaxDZZGQ7Ci9ghSm37pMxAPPB96z7zVI7XO19z96yr7&#10;WpL5iEG36VBDYvLhnbJPrWUpHp08Mo6zFutXnvGIAIFNj095sPIMg+tXI4I7cAkZNEt2qqcHA9Kw&#10;Z083SmrDBClqo2daJL0BOuGqnLf5JwM1AI5rp+FODU3RpGn1mE96WYjP5U6GKW64AJzWlY6DvwZB&#10;j61qw2kFqAo7d6OVy2JqYiEVaBnWehjAMwwK2YYobaMLGoOO+KUOHGAOKNuMDFaxjbc8ypWlPRj2&#10;kLjB4FMBYcYyKSlWtdFsY2aVxcHnBoGcdc0UUiQoooqo7iCnA9qbSr1qwHYzTx0HHNNWnrQQ2Swg&#10;qea9D+HNut1KA7YUHI+tefR8dK7z4eSC3uFZm4Y1EiqfvM99m8Op4q8KFGX99APkYdTXCaJqEvhX&#10;WorpSyTWTBX9Sua9a8Ay42KRujbGawPjV4GGmXttrdon+gyDE4UcA9s1kevblimdP4kigntrXxFb&#10;HdZXyhZlXoGI71N8KvEr6BrcugXT4trj5rUnoc1y3wf8Sxa1Y3/ha/YeXIpa1ZvX2pNShn0+dY3B&#10;jv7BiVboSoNZyNOa8k0fREgYNk8Z6VHIxjIB6msfwlqUniDw5aX5J3MNrD3Fa0riTAPVa53udy1B&#10;/lPNNyKazHPPJpN1ICRclhjp3rlPih4iGheFrt0faSh/lXTqSJAex6189ftSeMP7M01rWNuXGCAa&#10;uG5z1ZcqPjvxnqbatrl3cyEsWc4J+tc8mMkmrN1IZpXJ6sc1WxtOK6ZbHPF9RHYFjim7qRvvGkrM&#10;sGbPFNxmilWgoU5AziopmyPepXNVZWoKiQ7gpb1PSu0+FPh2bxN4wsLWGPzCHUsD6ZrjgQxxjkCv&#10;qH9jbwGdQ1KbVpUOIz8rEUGs9j7E8N6NDo2hWtpGNu1FBHocVoRqVyD0HSpI1BUADgcU7b7Vg9yo&#10;/CiNQRnPWpVpNvtT1WkUKvSpVpoWpFWgBV6VKtNC1Iq0APRTUqoeaSNODxUyrWb3NEIqng1IqHml&#10;C1Iq0hjo+BUykVGFqRVpDHdelSKOlNC1Iq0ASR1MvaolGDUq9qkpEyAYqRSB1qNOlOoAfkEnFFIt&#10;LQA9OlG3PahOlOoA5/xHb+ZCw9q+c/itpO+OQ7eua+m9VhEkTE+leIfEvS/Nhk47Gt6T1OOqr3R8&#10;e63pxW7xtHDV9XfA7zIfDdrF64r598TaR5d3kDncK+ivhJEbXRrDIODiuirLQ4KMOWpc3vjQnlaM&#10;hcYG2vlvxYBLp7hffrX1p8YLQXumRJ1BUV8u/EbSzp9idvGR2p0dkbYjdnh95GVmYEc5qq0R9KtT&#10;gmZyeeaYVrtex8/U3KrRHvTCoFWpF9qhZaS2IISBmk2j0p5XqaYx20wEOF61ExAzTycg1G3eg1Wx&#10;DLz9ah5B56VM/WoW6UFIVsMCO9ZGoQkAkdK1V61Bdw714qGjelLldjl3UqTmo8g9uav3cJSqDrhj&#10;61i4ntRd0PBxThzTAc09e1ZjGTA5GOlQk4qy65xUDLz60GsRmd3Sp7Zyrc1CBinI+DU31FLVWOhs&#10;5gw681bYArkVh2lxtOM1tQOHQV0KR5NWHLqEfy5zT94puMA0lXc5yUc08MBUa9KWmIlDjFOVs1Ct&#10;SL2qkZS3H0UUUyCW2KrIGJ5B4r2f4f28Wo2gSUAgivFQQFJ9K9Z+FupgBEJ4rNlwTudL4p+F6XVu&#10;ZI4hyMjFeC+N/BkujysxTaVPavuTQ9Ph1azVWwTjivOPix8K/tVvI6RZOCeBWEj0o8y1R88/B34m&#10;XHgvWER5mWNmAOT0r9HfhN8TE8Q6bbukwcFRnmvy58SeGJ9Fv2yNhVuK9k/Z1+Mk+g6nFZXU5Cbg&#10;o3Gs/Z31Z1QnZ3R+pdlefbIweKsfxbe9eb/D/wAWprFujrKCGAI5r0aEhiGzmuKpGx60ZXQ7cAxB&#10;6ijeKYxBkOKKwLH7xRvFMooAHYE0m6k/ipK0WwDt1ITmkooewBTH+9T6Y/3qgBtFFFVEAprf0p1I&#10;wJ6VYED0i9D9ac6n0pFU4PFBMthjf1qNutSMp9KjKnPSgzI2/rUTd6lZT6VGwIzmhDW5C39KZT2/&#10;pTKooib+lQydqmb+lQyEbgM0Ey2IG+8aY39Kex+Y0xmHrQQV5KqydTVqXmqsnU1UdyZELf0qB/vV&#10;O39KhcEnOK0MyKTtUTdamdTkcVEVOelAMjb+tRt96pGU+lMZTnpQSNpVpDx1pV6U0Ji0x/vU+msp&#10;zkDirRIykb71KeOtNJzQwEpj/ep9NcEnOKEAyig8daTIpgdQnBq1H2zVVOtWo65FodKVg1OzE0BA&#10;GTivMvG2irLbsu35sHivW2kRwBgdK57xBpSXCk47VqqjRnKmpbnxN8UPCoWKTMYzz2r5t8SaV9kn&#10;YYxzX3j8S/CouIpMJnr2r5R+I3hc2srHYeM13fEeTFujI8YMbdhSEYODVq6ha3c5GOarMOM1yz02&#10;PZjLmV0JtNG006ioGMooooKCiiigAobvRRQBHtPpRtPpUlFA7ke0+lG0+lSUN0oC5FRRRQMKKKKA&#10;HbqMim0UBYlXpRQvShulArBRRRQIKKKG6UASwSLHIOeM17d8Kb9MKAxrwv7uDXq3wsuRG6DPcV0U&#10;5M4cVBOPMfVegzA2agn5iBUXiqMNpxwMtioPDTiSBD7CtPXoDNZ4HYVfwu6OWL9pDU8I8TQsM8Vx&#10;042dRXovii2K7sj1rz+/j2t710XPLqxsNtcPcoD0YgCu4j0PzLdMoMkZrgon8q6gPbcK9jgjU6XB&#10;IDyUFFx0aaluzz3WNDCZO0Y9q56fTImVgOuDiu817ARq4yaQCQiokxaU5WieU+ILRrO6KOMHJxWX&#10;JllAXrXV+NId1zvHNcqSVANefJan1GHlzQTE2MW2gc0FSpII5FIqscsD071fsYTfXtrbIpeSVwgA&#10;9zig2bdz7O/4Jx/Cwa34rn8RX0WLS2+ZZGHcVvft9fE5tZ8RnRbOXfbQfKwB6Yr379n7wjB8Ev2f&#10;ZdRulENxcW5cbuDyua/Oj4qeLZ/GPjC9vpZCVeVgOe2a05UcNao4bHGz3W9cDsMVQmLLyvJqeTvU&#10;bVrdnHTfLsMHAyetIzA05ulRt1p8xoQSnGc1WZSxyOlWZu9Qr6VJ2R2uTKhZMjpWlp6iNGZ+Bg81&#10;Qh+8EHerd5KLe2255IpHNK8nYyrq4WZiScnJqoxJ4HSl7n60lZczO+K5dgpNtLRUl8zYUUUUCCii&#10;igQ/OKTIoP3RTTntVKVxx1HE4pygtjHenxoHUk01QSxAH0rRBKyN3wdoMniDXbeyRC7Mwytfqn+z&#10;B8Ok8P8Ahq2VYQsu1cjFfGn7IvwvGva1HqFxESAwwSK/UH4d+H4tLtookXAAFZ1XyLQxhTVWWp3/&#10;AIfsxbmNASG4J9qyPFNs/g7x3YeJIE/0W4IS6I7dhXY2MCRgMByQKm8SaGniDRHhIyyqWUe4rwpS&#10;1PchTUVZH56/8FTvhEH/ALO8c2Nv5iTKDPKB0HavzSu4BKqspx5gxX7yfEbwbB8aPgfrnhq7jEl/&#10;aRPs3DkbQcV+HPinw7J4b13VtNmBSeymZNrDsDivYw1R8vL2PFxEPZTvE/Qf/gkv8ayV1HwBqNzt&#10;C/Naox6/Sv0pMKx3BcE787WX2r+e/wDZ9+JN38Jfi7oHiGGVooBOqTYOMgtX9APh3xBB4q8Nafrd&#10;sVeC8gRwy88kZNcGKTjK6PUw8udanOa7bf2Lryy4xa3HGR61zPiDSVtrxygzC/zE16LrmnLqdlOh&#10;GZFGYvauNVTqGkvFJ/r4CQ2etTFlSRxs0ZSTIHy1k3ErpMSOldDd27KCDWRNbbz9K6EzBpFXzQsc&#10;jy8OqkqK8nPxV1Wx8WtaXMO2zLbQ3XjNepSwOZSDyMVwuueDYZtQecqM8nNbqKOTmZ2VzPDdwRBo&#10;1nWRdy96oxxRFzAkQh+nArzK78b3vhSQh4TLbJkK2cgVW0H44QazfxadNCIZJGO2TOK0VNGXtGes&#10;x20cGNzYz0qC9vYoJRH5gDHoM1Vh1WG4QB2XgcYNcprHivRLYTvcMfMjPXPQVHJMftInbvKFKjIJ&#10;IyNvNR+YGAIPXpXJ6Z8RdCFvHLBcLLEBgknOKrT/ABa8OQhzFMvmRnLAmjkmHtInYmQEMc/d6+1Q&#10;tMvHI56Vy+lfEHTPEkbyWjKq9/mqU+K9Od/K3qzxg52mjlZHtUbl1cpFGHZwAelZ39qQNJsB5+lZ&#10;kOs2mokOBkqSNmelNvGCxFUdRIeR7VS0FzqWxqG8RnCbuTUUt4LWTYhKN+dctM942ESX94DV2S4v&#10;N6B0yMAFsVQrmxNPJJnfMCcdBxVCTUAkBBDbx0FVJ9lsPNeUkn+HNWLG4S6jJZOR04poTIF1S6nj&#10;KMNg+lVJI5Zg+ScnpWgswExXZxUkkIRQQOtOwjCFi25BKxAB5q8LaKDG0bx71ZWEPnNQSQt0FUlY&#10;HqRyRIy5RFBHpWbaT3z6gQybIOmRWqkLA8nipAqc4xmmLlRCqiNjuG4Gni3XzMgcUyWcRcNUsb55&#10;HelcLWGPlJc9qjIJOanlQGo9tAxvOPeoPKbPTirO2g8YpbAQAY6ik2j0p7U2mKwm0elRswXg1LUL&#10;jcp9qBMYXBPFMkUseDxTY23PipKBDXiBTGcmq/kbQTirVRjkkUAQg4ppGamcBeaipiImQ1TeLlyG&#10;PWtGs7UC2whBzTRLKXiTVLvSrCKSBNyL94j0rhAia5dTy2xZmk4YHsa9GltTe6cY5efY1V0jQ7aw&#10;ZpVi2lu2Kokz/DXh6bSrfEyKBjK8ZpmpazLDDOI4SZF4wBU3iLxSmiuYvNHzDj2rA8N3F7q95LLK&#10;/wC4zkZXqKadhFrRoVvrcz3qiNudu7jJqpd2NzfJNBu2OD8gByCK2PEWlvdWqCJxGqnPBxmoNFtX&#10;DhnJYAY3HvT5mFh2laTLZ2RMr5l28gVz+oaIbhHmednAb7vpXaSo24gHg1y+q2WoJcqLMb4ifmFN&#10;O5LQ20hS0sBIuAoHJxWVdBLyYSI27Jwa2ddgnl0lUgG2UD5hXP8Ah2BvtRSdunWqFyol1KOO0tPk&#10;IDtWfaq3lAt9/ORin+JJFa6KI3C+lR6Q8jg714XuaZDbjseufDnxCFjS3dzu4GDT/Hsz+C9Yh1+0&#10;jJ2nc5X0rivDGqtZ6gpA4Br1q9toPFHhqaKVRIzIRjrjiuaWrOqErI6P4bftFaF44VLaS5jS6AAK&#10;uQOa9TR1lj3xkOp5DKcivyg+JtnffD7xZLNY3clsA5ICkjvXuXwG/bTl0uS20nX2LxHCiRjn9aiV&#10;NJXNYVZN2Puwg7S2OKVXBXArJ8M+LrHxNYx3tlKs9vIobCnOM1qs6sxKDA9KwcTtWquI2TVK9kAX&#10;GeavelZeoNtzUxV3qTc5bX5yqnmvK/FF0GDjNeheJ7rajc9q8j8TXoJcV2QgjiqnE61JuZsdK4++&#10;k610Oq3QJP8ASuWvpevNdaikedIybhiWNZ0jDJHerc8nzGs+V/mJpmUhGlUdeKqyuCSe1EjDNQO/&#10;WqRzSlyjZHFVpHwMU6RqieZSuB1FPlROsivJJ2ANBYBR604OwOdmapX+oQ2QLu3P930o0juZOnKT&#10;SJZflBJ4HrWbcX0FiDIzgk9qxNX8VGdSkP04rGhhurxg8jHafWs5T/lPSo4Npc0jQ1HxQ145SM4F&#10;UEspbht5yQfWrqWEUAB2gmkluRAOOB6VnGUm/eO2NlpSQ2K3ijOH4NNmmSJiA3FVrjUBtyOtVN81&#10;22Ahwe9EmXGm3rInnv2HQ5quiz3T/KMg1pWfh95cF+Aa3LfTYbeMDOWFSotinXp0l7mrMmx0Njhp&#10;hgVswWyW6hUUEetSZB4HSlHFXyI8upWnN6kcgZxgcUxbc9Scmp6KqPu7Gam0IqBelL196KKpu5D1&#10;1E/ClooqbDvpYKKKKZIUUUVUdwClXrSUq9asB61IgqNakXtQZvYmjUmuz8CRB7xPMYgA8CuPirr/&#10;AAU2LuP60SjpcKTtI+pPh4x8pFIyuBg16dqOgQeJNAm0q45iuFJLH+EgcV5f8PG/dxH2r17TspEZ&#10;QcnsK4ZTcWfRQipwsz5Cv473wV4rNuFaK5s5t0bdNy59a9x1hYPF2i2Xia3wQyBLgL1DYxyKr/tC&#10;eBBqWlQ6vYRYnTmVlHOK4f4PeKlXVW0C6lxY3y4UMeEYVPM5HNUvT92J658L/E1tJG+kRv8ANBli&#10;p4612zZZ3deg9a8P1RX8EeK454DiIuN7Duua9rS7j1XT7a/tiDEygsFqGjrpzukhQxc9KVvlGTRK&#10;wPzJ0NMjyzYPSs3c6HsV768NvbM+cAKSDXw/+0V4kfWvEEkCOWMZORmvsD4jazHo+gXbkhWVDj8q&#10;/PTxjq8uqa7d3Lkncx5/GuqEVa5wYiV9Ecs/zTFu3So5cF8gcVK/y5wKhar6akRIn+8aYTjtUj85&#10;qJutQaoFBPSnhCBmkTrUrdKBsrysM5qo7gnAqadsMRVcDc3FJnRFK1yzZ2pnnhjAy8jBVUd8mv0h&#10;/Z48IDwp4GtBLEI57hQ3TrkV8SfAPwYfGHjyyhZd8UbBiMZ71+k1jZrY2EFoibRCoUH8Kz5mT8Ur&#10;MtiMx8HrTlXNIEKjk5NSKtQbWS0Q0Rk1IsZ4pwWpFWgBojPpT1XHUU8LS7ajmLUQVSRnFSKuOopY&#10;l+XrT9tLmHyodGOM1OvaooxgVKvakMkAqRe1MXpT17Uhj++KkVhUP8VPWmImzUqsKhXrT1oAlHLV&#10;Ivao161IvaoZaJk6U6mp0p1ACg4p2M0ypFoAegOKGbFJuwKjZqAIb4gxmvLPHtvvhfivUbo5iNec&#10;+Nk3QOfUGrp6MxqRSVz5l8W2mL4DH8QzXungSNBoFgU6jGa8h8WWubwHvuFeu+BQY9NskPtXTJcy&#10;1OGmveuafxT1Dy7OAZ6KK+c/idcmewz7V798WsCGIewr51+JLbLAD2rWmuVKwq+tzxSfJmbI71Fk&#10;fSrE3MhPvVd19q607nhyimxjkHpULEVMVqJlpkcqIyRiq8oJ6daslaiZaA5UQhTio2Ut2qxjFRtQ&#10;K9tCs65PFRNG3pVhutJQLmZX8sg8inMg2471I3WmN1pMtSd7mRqFq+cgcViTwsrEkV1tzEZFJArA&#10;vYiGOayketQrOWjM0cU5WxQwwabWL3O4l4ao2U9xQpwae3IpFczRBxURBz7VMeOvSo2qeXqaR1Hw&#10;ybWGa3tPuFYAZ5rnBxitGwnEZGatOxz1qakjomjLDIFRlSOMUW9xuXANSsuRmto7HjS92TQ1aWm8&#10;ijd70xDwcVIhqANT1aquQ0TbqN1NBzRRzMkVgzIQOtdv8PLzyZkUnByK4gHg10Pgq5MWpICeN1Js&#10;uEnFn118N7x5mjBPAAzXr114ch1ayIZAxZa8W+GrjbGVPOBmvoTw8wkiRW6YFcspNHsUlzrU+Qvj&#10;X8HZHE08UGCMlcDrXyrqNjdeGdUDANHJG2ePrX6u+MPB8Wr2MoCbjg9q+JPjj8I5LWaaaOIggk5A&#10;pwqOXusmUPZzbWx3f7N3xnFxDFaXFyRKu1cMa+2/Deui8tomL7gyg8Gvx18M69eeD/EETIzJtYbh&#10;071+hv7P/wAUk13TYFkmDMFAxmlVpxtc66NV3s9j6eSQMcg9ak5xms7SbxbhGY4x2rQDZI9K8tp3&#10;PT0toIWAOKXdSSDkEUjdKZAuc80lIO4patDCiiimMKY/3qfTH+9QA2iiigAoopMgUANb+tIn3DSt&#10;z0pFBCHNBEtiNv6Uynt/SmUEETf0qGTr+FTN/SoZOv4UIaIG/pTKe39KZVFETf0qrL98/SrTf0qv&#10;KCW6dqCZbFdv6UypGB54qNgRnNBBE9VpvvfhVl6rygljVR3JkV2/pTKkdT6VGeK0MyJv6Uynt/So&#10;26UAyNv6VEzYOKkdwO9VpWG7r2oJB2HShH+XrUTHPShWwME81UdxMn3e9G/jrUO8etGSeRyKskkP&#10;zGmFdvFPRgByeaHG45HIpMCOilwR2pG6VIETf0plPb+lMoA6yNDVqNDUaLVmNOlc51kqxKWBBNF3&#10;ZmZMJzxUsa9OKsopwRTA8t8XaCJ43ygPWvmX4p+D2keTZFng9q+0dY0sSo2e9eN+OvDMcrSZXJIN&#10;dlOVzz8VT5tUfnl4u0d7K5ZSmDk1yMw2jb3r6C+KnhAwXUjBD1J6V4bqlmba4IK4xVTiRhan2WZ1&#10;FFFcx6A3aaNpp1FAxlFFFBQUUUUAFFFFABQ3eiigBmw0bDT16UN0oKIqKKKAHbDRsNPXpRQAUN0o&#10;obpQAUUUUEhRRRQAj84A616H8NbkR3AQnnI4rzz+MV1/gK5EWork/wAQrWkcuJ/hn174LlH2ZAT2&#10;FdbeQFrRiRxtrg/A9wJIEPfAr0Jj5tngdcVvI4KXwHi/iy3O5+O5rzfVozGTkYr1rxjbGNm9ya8v&#10;12MkHFbHJiI2MJ1KxRM33lYGvUdH1WO50eJFbLKvIrzQr5kB9RV7Q9dNpmItgYpHNSlY39fuQyHB&#10;rg7y8EbsCTmtXV9bDIwzzXF3+oBmJzUyKVNymZviC4+0RkA81zYH7vB61p3twJM45rMzya4Zn0tG&#10;LjCxJbglJh2Fe2fsj/DKT4kfFbTIPI8+KGQO3GQMGvE1j3ggHBXrX6Y/8E4fhdH4b8LXni28iw7K&#10;TGzDtilHcuo7I6z9uDx7D4K+G9roNvKIZWjWJY14zgYNfmfdhpJHLnH8X4mvoj9s74ky+M/iZdac&#10;km+3tWO3nPevnJ2JB3HJPFbo8lycmQMQc4pjLmnUlMYxjxUTMMmpH6VXeg1jqMlO7OKYi8807Oae&#10;iEnpzSN72RasYS0u9h8o71T1iYtNjtWpDiG3JPBxXPzy+fMc9KAoLnlciooorA7AooooAKKKKACi&#10;iigBSelJ3FFFEQJVk2rt7mtTw1pkuq6pDbRrvlZgNv41lBcYbHNewfs9eGBrfi2B3GQrA/rW6Oep&#10;PlR9+fst/DpdF0G2LwhJWVScD2r7E0HSUhjiCD5sdK8h+E2jpZaVbhR0VRXumjWrboz04rzq1S6P&#10;QoU7G1BZ/ukXuDzWrAiRyqP4CMGq1upGKtFeOOteduelseeSOvhT4gyI42WGoAqzdjmvys/4KMfB&#10;b/hXHxhk1e0t9mmaod4ZRwSea/Wj4j6Ub7SYrqIZubZgxx1wOa+bv24/hnB8ZvgH/b1tHv1DS0+b&#10;aMkYHNdNCpyyTODFU+ZXPxjvozuKKcbSHUjsRyK/ZH/gmb8bz8S/hENAvpw97pI2MjHJA6DFfj5q&#10;EHlFlxzkqfYjrX0F+wP8ZJfg38dNKW4uNmjak3lTKWwuScDNdtWn7RaHJh6vLoft3cbklL45TjHq&#10;K4zWoDpWricjba3H3j6GuynmEkccyEPFcqJFYdMHkVgazp41CzeNm+aP5gK8+J6jOW121FsgYjhu&#10;VI7iuXuVMT4YYJ5FdzcQDUNLG778fAz7VyN9ASckcrxW6MGY8uSpJHNY11CZi4b+IEV0E0ZINZc8&#10;fzZ9K1TOVxPOPE/h2KfTZdPEHmFjkOe9cFrvwiO3TLi0gMc8RO9lOMV7zdRJKQ5Tkd8VA+yRQNnS&#10;t1IxcTyjT/Cep2s1tm9Z0AwwbPFYHibwfd219dPdj/RJl2q5PUmvbZrc3GHKCML2HGaz9X0a28SW&#10;3kSttMY3D6itPaGfsUeF6X8Jbm10QiF2MrMSE3dQawrf4QatdzXy3MDW6vwjBute/wClRyWp2SKS&#10;F+UE+grVeJJedvFHtA9ifPulfDiXw1ppikv3hfnO0E1B4S0M2up3TS6hJMSCV3Kea94l0uCGQkxi&#10;YH+8M1C2gaYsnnPCsZ9AMZp3Rn7E8t8HxT/2lLJLI65YhVZTg81319aiJRKUO/HTNa72cE4DrbrF&#10;t6FRjNRzRrKvPIqW10H7PlMCB13bxEd/pWiGcQ7SAxP6VK0cUPYZpoI69jSAw9Xti0Y2Dc2eVq3Y&#10;IY1AC9uauyWyyjNMhQoelUgEkAjOSoyaaG3dalmUsKrciqEEnH3RzUTbyOMVPkDrSNSArKXXjHWm&#10;eUFJI61O1MansBUngEuCeKkiUpj0pzUL0pgPJBGKTbSU/sKTAjJxTDz0p7VGvWkwI34po5p0lNXp&#10;QwColGEOetS0xulNEyKkUbLISRxTy3NSN1pm32oEN3UzftyTUu32prxBhz3oAy72ckgJzzViNjsG&#10;RziiW1BPFKFwOtMQu6o2hU8mpNtNb7tNEsgZ9uAegrO8RanNp0SXKcpjBUCr8lQ3FkNQQLPgIvY1&#10;RJw1joI8WXjTSqxiLZLNkYrsJILTQIktk24wBx3pt1qn9hwtGiL5RGBtxWJYrc3995t0GMTHjPag&#10;DfnWDUrTy2iwv94Gqt5Cun2AEWAV9TVzbb2bANIEU9mOK53xDDPqFysds5MZ4JWgC7aX3nR5znPB&#10;NISYpCFfaG9akstLSys1R2+fHNYOv+IYrSzeIkCUcA1URMJ9US7lltN4WQd6qWekraRu0rkOx+X3&#10;rCsbW5mu4L1CWDH5q6TUrj7VIsGNjY61ZJzerWUUVwqlyZWPAHNWJd9jYjCDOKtWenD7S7zney/d&#10;zS6xGWtXwO3Sok7EyVzG0rV5BKSRg5r2z4c62rKqEhwwwwNeD6ZCwlbI4zXdeC9QOnXygvgE9M0u&#10;UUZdDn/2qPhzBfWcmpW8WcAsSBXxbJmCQrkgqeGHBBr9RPF+iweLPB80e0OSh4/Cvzk+KPhg+G/E&#10;txBgopY4H41EtTqhoevfs3ftLaj8O9ThstRnaXTmYL8xzgV+jnhbxdp3jDR4NQsJVkSVQ21T0r8U&#10;hvQl1YgryOele9/s9/tR6p8M76G0vpWn09mCkMcgCspI7YuyP1Kb5Y956Vj6nKrISDWJ4E+JOl/E&#10;TRYL7TLhHDqC0YYZB+laGsTGNG4wKzI5tTz7xbdABhnmvHfElz8zjPNem+M5RJvw2DXkevN94E5r&#10;qgcVWRyeoy5zjrXPXj8Hnmtm+bGcVhXXf8a6uhwX1MqYksT2qnJ3q5J941XdguSeTQSyhLkHpUEp&#10;2rkn8qvNIZOAlZ9+Y7AGWeVYl7gnrQ3Yweuliu53cjkelV55YrNDLIwUe9YWteObaEFbKPdJ03Dp&#10;XLSalqOryEylgD+VTzHVDBv4mzd1fxkyZW1G/tXPvNdaqxZyQT1q3b6alth5CGNPubiKJcoNpPpU&#10;v3lqdfNGPuwWpBDZJbDL8t6VM1wsa5yFHoKz5NQXBJbmqRkluHJTLA9KNtjeMZS1kzQn1Tax2tmq&#10;TSS3bEAZJq9Z6HPd4LoVB710VnocFsigj5h1NK0pGU61KitNzndO0GaVgZVwvrXQQadDbAAKCR3r&#10;Q8tUAC1Dg5rWMeXc86tiXUHbQRgcVXaP5jzxUucU0nNU7dDkjcbtwOOtKPeiioKCiiigQUUUUAFN&#10;3inVG3WgY7eKcDkVFUi9KYxaKKKcdyQpV60lKvWrAetSIajWnrQQ9iyjgV1vgrm8QjpmuOWut8EN&#10;/paD3qpfCTT+I+pfh4f3cf0r2DTVOxCDkHqK8f8Ah2MxRfQV7LpKkRL9K8ue59LR+FFi6tY9RsJ7&#10;KdAY5VK884zXyT488KTeA/F08UG5CziSBxxxnJr6/wBp3ivPfjZ4HTxL4dN7bJ/pdsp3MBzREK0L&#10;q5wUkx8U+HIbpwWZlC7j6gV0/wAHfEWyaXQ7xyuM7A3euT+HGoxX2hPoGMXVoSWJ6mpLiN9G1WK+&#10;i+VkbDEVty6GNN2dj3L7KY2IIGAeKbIhRN46DvUGjagNY0aK6ifdkDODUmtXSWViCTjI5rBxOmUj&#10;5/8A2lvFIsdJMMUvzzDG2vi7Up3MxQ/eY5Ne2ftCeJ5NW8ST26PmKM8eleGMWlu2ZjwBXTH4UedG&#10;XPN+RFIwyagZuppW5Y/WmN3qjaKsIzDmozzSlvlpKze5qh6IeuKe52jmmqaSVqQupSuWJlwO9JGp&#10;GTjpTW5eRv7vStPw7YNq2p2VsiljLIqkD60mdT92KPr/APYo8A+Vaya7cRgeZ/qmI619ZzAysFAA&#10;JPNcX8H/AAcnhHwVp8CLt+QMR7kV3SfeLHvWUiIdyMw7MKDkU9YzTyuTnFPVak1GiMinquKeFpdv&#10;tQAKuRxTthpUGBTqye5qthY14p+2kTpTqQwAxT17Uynr2oAlXpT17UxelPXtQAv8VPWmfxU9aYiT&#10;dg09WFRN1py9qAJ1cVKrCq61KtQy0WEcYp28VEnSnUASg5p4YCok6U6gCQsG6VE1PWmNQBBcHMdc&#10;D4yAMDgda724P7s1wnixN0TCqhuZVfhPAfFSbb9AehcV614Zh8uysCBxgV5l4otfM1KIf7Q/nXsH&#10;h+0H9n2I9AK6nscVPcwvitl/KA9BXzp8Tsm2Cjrivo74rAB4gPSvnL4l/wCrreGyIr9Tx+SMgnPW&#10;q7gCrs/3m+tUpK6InjS3IwMjIppjPUVJHgLT8iqMyqYyKgkGw81clYA1Tm5oAhLBuRUbVKE4NMZa&#10;DJ7kBQk0hBHWpSMUxu9AiJwetIUJNPopMvoC42EE8+lY2oWzbiccVrOcVWu13L0rKRvSnynLXCFW&#10;6VEVK1o3cJDE4qg/BINYHtwfNFMjwc1KpGAO9Rninr2oNBJFz2qu6mrTLmonHTNBUWQFSRUsbFcU&#10;2kH6U7Gj2NrTbgHOTW0jBkGDXJ20xibGa6CxuBIgB61tHY8uvTs7k7UwjFWGQdfWo2UdKZwJkY4O&#10;KevWjbg05VoGx8dOpFXFLQZhWpoMwhvo2zjmsurenvsuoz/tCk9gW59U/C3UHURHPykDmvpTwtOJ&#10;hHg9hXyt8K7kSxQj0xX0/wCCm3CP8K5Znt4fY9HtI/MVk2hgRzmvNPin4Ai1aynJiU5U9q9LsWKy&#10;jB61c1HTor+3dGAOVxXOpWZ6MoKUT8o/jP8ADx9Cv5JYoivzE8Cl+BPxMuPDWsRW8szIm4AAmvr7&#10;4+/CmK8024mSLLAEjAr4F8R6PP4V1guMx7X4/Ourm5kec1yux+r3w38XrrujxSrIGG0c5r0yzlDw&#10;gk5NfBn7NPxWMlvBaST7ugIJr7W8P6qt0sQDAhgDXNKNnsdFGq3ozoWz1PSm052DOQOlN45xWDie&#10;k1oKtLSDqaWhEx2CiiimUFMf71Ppj/eoAbRRRQAUjfepaRvvUANooooJlsRN/SmU9v6UygzIm/pU&#10;MnX8Kmb+lQyAk8elCGiBv6UypGX2qNgRnNUURN/SoZO1TN/SoZKCXsQN941FJ1NSt941FIQCcntQ&#10;QQvUD/eqZ2HPNQORu61UdyZDJO1QN1NTSMMjmoW5JrQzIW/pUbdKkb+lRPjBGaBMrSfeqvN978Ks&#10;SEZ61XkG5sjpQSNprfepx4600nNVHcBKcrYGM02kJINWSSbvepEb5OtVsmpEYbTk80APZqYWprMP&#10;WmFhzzUgDNTd3vTGYetN3Z6U0B3sYq1Gv5VVjIFWkrmOosx4q0h4qlGQKtK1AEd1CZAQw4NcR4o0&#10;NZskr1FegxgSfeNUNSsIp1OQ3TtTjUcdhON1Y+Qvil4RDs7GMY57V8pePfD/ANmu3ZUwOa/RPxr4&#10;YgvEdWRiDnuP8K+X/il8PolaUpG/QnqP8K9Cm1Pc8idOVOV4nyJJG0ZO4Y5ptdR4j0IWUjcMACa5&#10;dlYcAdKwlTcdz06M1WV0GM0Uqn1pdoqUrl7MZtNNqQnNNIzUFXG0UUUDCiiigAooooAF6UN3oooK&#10;IypyaNpqSigAH0pM+1LQ3SgWom4UEimEmjdQMkooXpRQTYKKKKAsCqQea3fCcwi1AZOPmFYTMRyO&#10;taOhTGK5VhjJYda1hpuZVo81No+uPhzcq9ohJ/hFep2Y32xPtXiHwuvmkiRTjGBXtumyfugmBit3&#10;rseTTvblZ5/46hOTgV5PrUZGcivbvHFquwkZzXjWvRbmIOcD0q73M8Qro5RSVkP9ysm8cxXBZDxW&#10;ncExEgYx71mXqA5J61pY82PusxtQvT/ETXP3N6GJwxJrU1XIU4rnigdjxz7Vx1KlnY9/DU4tXZGS&#10;7E56U0o2cgc1oQWRk+Ug7vQVcGkHpht/pUqnKWp3SrxjoXfh54Sn8YeMNN0yBDJLcyqHUdhmv141&#10;r7L8Bf2c4rRdtvcx2vzKOCSVr5C/4J//AATt/EHjI+IL6GR4rT5kZSAuR65Fdl+398Zri51GLwzZ&#10;SxiyUbXCg7+OOucfpUxjeWmxhUnzQuj4v8Ta1Pr3iC81K4OZZpGJPtmudnJYnb0q3K5YEdqqqASe&#10;TWzionnQTWrI9w7mlyKR4wvQ0IN3WixroMk4HNVZJADjNSTSHngVUY7smpudEI9xy8c1btV8xgBz&#10;gjNVocEYbrWrp0CKGZsjgmj1HUaS8yPWplhwintXPg5Y461ZvruS4lJYdCQMCq38W4dazcn0OmhH&#10;2cQoooqDUKKKKACiiigAooobpQAUc+lBOKUEnj8KNtgaaJFO5VA65r6P/ZiQR65DtAL7hmvnBVZW&#10;AxwK9e+A/i06L4iiMjog3ADOfX61pGS6nFXTaVj9dvhoUbToMHjAzXtOnzELEE5OK+avg54oS/0i&#10;Ft6n5Qflr33Q9SWa3R0PzjHHavMrRsevRqRO6t2XirRx2rFhuwMYI5rRiuA3UjmuJHo/FsOkt0mY&#10;q4DJIpVgfevLtL0iFr3X/B98M2+oRuIUYZByDXpzSkI2CCF5BNef/EjzdHhtvEdgq/2jFIoO4ZTb&#10;nngc/rRFuL0MppSVj8Uv2nPhbN8JvjBrugzwGGHzWeD0IJzXi8dzPpN9bTwOweCVZUYHkEHP9K/V&#10;/wD4KSfArTvHXw0g+I2lxStq8KKZWiI2HjnI25/WvynmUFQrAgqMH69692jL2kbo8KUfYz8j9zP2&#10;N/jMnxm+BOk3rzibUrONYZUzlgFGOa9dnZWFwxbDDAIFfkF/wT0/aIv/AIUfE2Dw/LPENA1ZxHMt&#10;wpLKTwNpDAD8Qa/XyZUaJjCwZCokVm5yG5FefVpuk9D1aU/abmK0httQ2f8ALBhx7msvWrE27EkY&#10;VuVI71samiSWZKZ+0x847VVjlTWNMLMSZo+CtZxnzbFyjy7nHTRnB4rLnjINdFe2/lkgA/jWRdRb&#10;ckDrWsWjBox7jPQKMVVdwvRRmtSWIYJqhLEMmt00YOJWKecxZ22jHQVnn5Lk5XanZvWtDJHaopED&#10;8kdKvmIKbAu+fLAHrSTyOqYRMnFTk9sCkKjFHMIyj57R8ptbNNmj82ABhlq0XJOcioHQGkRZlQO8&#10;aYzuGKrupOatOuOKj2iqiS13Kht1bluoqCVOMAVcdRUTAc1YrFRcr1FG6pmA54qFl200S0G7rmo3&#10;VWzg80FiO1NLEdABTuSVplcHgcU4NuGPSlZievNMAK8jrT3ARsimspPNKzljggUrDao7/SnuBAym&#10;mJIG4FWQgkzyaYkSx9B+dK4DQM0Fx0p+0LnFRFRk0AITmmL1qTaKbgD1oAikQ1HnaBmrLYPPNVWZ&#10;nJBA60wDzAaazAZzUyQZ60GBR6mgRXAL5IpPwqxgL0pjKKYWIvwqJu/pUzHbTGwRwTmglqxE1R05&#10;t2TgA03BzjFICNp0T7xxTJHAAz3qDUFdACoGfenIftCDHUelUhWuNcEjI6VCqCdnieQoGGAw7VNJ&#10;lQQOtQldqZPU1QcqMI+Gr201IO7/AGm0JzgnOK6JIYbWETEAovb0qpqmoz2GnmS3VXcDpICR+hFY&#10;EWtahrloYAkcSk4YxqQf1JoFyieLSmtugtpRGoPO081oaXZ/YrSPcxZgOrUuneGrbTESVVZ5m5JZ&#10;s1W8U6xJpJQr5e3HRgePyNBD0F1m5RFY+btkxwDxmvM5UbXdZETkghucdMV09rOfFrulyGUD7rW3&#10;H55zV610KDw7GzsC+f4mIL1USXqWrfT102BIoBvAHJNVLqMXCl14mXjisXWvEF5cnyLFUCnqzA5/&#10;Q1oaMssdupujtPrViJHhaJVkHL9xRJGLiA5HJ7VS1zXI7NhFEysxOOeaktrotChbGW61LVwM57UW&#10;xY4we1VIbh4LoOGOAa2L1AyFua5y5lxIcdqrpYzcddD3v4a64L2yNvKd25cYNfNf7Wnw7+zXzajD&#10;H8jZYsBXo3gHxXLYXqRjZjI+8D/jXo3xI8LWXj3wbOZ1YyKhIMZA5x7g1ny21OhNteh+YLAq7DPH&#10;vUTRjIOenauo8eeGV8P6tcwAOArEAMR6/SuWBJABrKR6FN88eZHqfwi+OWtfDPVoGt7mQ2SsN0ZY&#10;4xX3l4A+P2kfEXT4mS7QXLKN0bEDBr8vFcrjgYrd8M+KdS8OXaXNlO0LqchcnafqAaiKu9SKkbax&#10;P0f8VSGeVmVxtPOc15rrxHzDOSK8Y8L/ALTesai0Vlq0Vn5YwokjRwx/EsR+lekNr8Wq2YmjYOGG&#10;QFrojZHm1N7MzL4kZzWHdSLg881pXrP5bSzOscQ5yeDXB+KPiBpmlRsIJBNMP4TyM/hituZWMI02&#10;9ka0ko3EAE/hVWSSO2DSTuEQc/McV54fibrNzIfItrVI+zeW2f8A0Ks+/ur/AFslr+cqh/hjOAPz&#10;zS5uxfsXf32dFrnxBt7aQxWbb3HGQK4q+1K/1u4Pms0it0UHAFOaztbfiIvJ67yD/ICo5tW8hAkU&#10;ahh14PH61HM+pvThGL/dq7JodLW2QNLwP7tTSXsaxbEUKB3rJk1eWRSWKk/Q1JZWd3qTgBcKT1xS&#10;9CnTkvem7DZdQ2uRvz7VUmvJJyQq5J9K6iDwHEVD3MsgJ5wrAf0q/b+HLK1YFFZyP7xB/pS9nOW4&#10;vrdCjtqzldM8NXWosDIm1D3NdPZ+HINPwQdzDqK1QoVNqgIP9nimMuB/jXRCCjuedWxkqmi0E3rt&#10;C7AoHpUbY7HNDZpccYrVM8/fVsiOR2pp5qYoDUe0ZpPUehHtppU1J0NMZjg1HKWhlFIWOTSjpRys&#10;oKKKcACKVgG0m6n7aYVBoGIZAO1NJyacYx6mm45xQhoSpF6UioDjk04DFDAKXk0lOXpTjuSJtNKF&#10;ORS0q9asVxVU05aVe1PRA2ck5ovYiTshVrqPBLf8TBAOuRXMKMtgV3fgHTEkuonO7JPqP8KJSVh0&#10;leR9NfDeMmKI47CvZtNGyNc15b8PLILDHw3QV63ZQgRqOa8yW59LSjdE2QGB7Uros6PbOAYpxtYn&#10;tUjRjAPOaQrt2kdV5FK9jolFyVj5p8UWZ+HnxGuZbQfuZGHnH0BrqNStodSsg8R3GZd2RXRfFn4c&#10;prmm3urW5kN2AC6hhtIHtjP615R4Z8UT20UdhKVMSHaWYHcD9c/0rdTTVjgceSWmx3Hwp8UnT9Vm&#10;0a7kKozYhDd66X4r63FpWj3cjSbRCh3H0JHGK8l8QfuryK/gbyruM7l2cCuA+LHxl1fVtLOnXMUC&#10;jGGkVGBbHqS2KrlUjOdZK54t4y1eW/vridyS7MevpmuWaQeWSPvHrVi+vJLu4ZnI57CqMpABAq7J&#10;GFNW16shZgScVG+T0pwUU0kg0tTrVrjCQOKQAnpTWyXIqwkYxnJzWZb01IzxUMsqgYJqeYhcgGqE&#10;p3N7UFQjzCfeZvQ9a9t/ZV8EHxX47hdot8EBDMxHTmvHLGza5nhiQEySMFUfWv0Q/Zh+ENl4H8KQ&#10;am6yi9uFDEuRjn0woP61DZtL3tGe4pb/AGaGKBB8kahakmU/KEHTrQzHoQKduNYyZUYq1gwPSnqQ&#10;OtR7jk05e1LUvlWxJuFLUfQ09aeoWQ/OOKUc01utKGIrMokU44704HNRBjnNKHI9KQySnr2qLeWP&#10;QU5XPtTETBscVIrCoc85oDkelIZYzzmnKwqFXOOcU9e1MCXcG5FPXtUajAqRe1ICRalU1BuI4FPV&#10;z7UWLROrheDTwwNQHmpFosBOnSnVGGK9KXd7CpESA4pCM0ikkUtAFa4U7DXF+KEPlNx2ruLj7prj&#10;PEykwtVQ3IqK6PEfEMZGqxZHBYV69oQ8uytAfQV5brsIfVYc5zuH869Ys4itnZ4BztFdT2OSMUmc&#10;b8VLlDOi55xXzx8S1JiB7V7f8Vbny9RRCR06mvBPiFcmUFc8CtobI5q73PL5lO4kVSkIJI71oTLg&#10;nA61UkUcnHNdMTyJblUqR0phJ9asbQQetMdB71RDRA2TTShJqRl2mo2Yjpigm4wqR9aiYVNy/JFN&#10;ZDQZsqv1qNu9WwgwcionjU9zQIrUmcdamMYXOCajZB70F6tEMg3EYHFDLuTGOakIAFRsxGajlRSu&#10;jLv4CAeKw5o2VjkV1cyCQHI/KsW9tQCcZrKUNT1KFbRRZksRSqwH4U6SLbxzUeMVk7o79LEm7cKY&#10;6n0pKkB3YzSArkYprHtU7IAe9RMn1qrmykIr4PNaunzjIweayfLHJOaktp2ib5QPxpxk9jOpDnVk&#10;dhG25QT3pWXFZ2n3jSLztrS++ue9bHhVI+zZHjPSnqMUzJU9KXd7CnqS9R9FRliaN1FibEnvUlvI&#10;FnTnnNQB9o5p+4blbPNOw/M+i/hDcALGCeeMV9X+BnAWMk9hXxL8LdbkjljAK8EdQa+u/AOrtJBE&#10;xK5wPWuapFI9bDTUtD2uwA8wE9K2IwGbJ6VzGlXZkjByM10NpMWUZxXnyXU9nlbWhheNPD8Wq2Mi&#10;FN6kHPFfA37RXwqMM80sUW1QScgV+j8gWZChAww7V5L8VPhVYeIrCcusmSp+6wH9K1p1EtzmrUtL&#10;rc/MT4eeI5/BfiJB5rKu8Dr71+jnwY8cR65pNtIJ9zbRnmvhX4z/AAlHhHUHnthNkMSNxBH6AVrf&#10;AH45ar4c1GKwmMBi3ADerZ/9Crt5VKN0cMW4yuz9SNPnE8QIOSRVpvl615z4B8bnWdOhlbZllBG0&#10;H/GvQo38+MH1FebUj3PYjUU1ZkowaWkXjilqFsWlYKKKCQOtUMKY/wB6nbh60xiCeKAEoopMgUAL&#10;SN96jIpCc0AJRRRQTLYib+lMp7f0plBmRN/So2+9Ujf0qJiM0IBjf1qCTqamZveoZGGTzVAQt/So&#10;ZKmZh61C5FAMgb7xqCb71TOwBJJqCUgsCOlBJXb7xqKTqalb7xqKQ4Jqo7kyIW/pTKc7gdTTNwI4&#10;NaGZG39Kgk6mp2NQSdTQTIrSVGPumpJKiyADk0EDG/pTKezD1pmc1UdwCkb71LTHYBsE81QBTh90&#10;03IPenAfKTSQDGqNv6U9mAHJqMsG5BqgGNTGbacVIRmm7c9aTA7xGq0j8VUQDPWrKAYrlOssI1Wo&#10;34qlHzVpOlMCyjbTTmTzPxqEMeKmRyKzkVHU53XtIEinA614h8SPDJdZCI85B7V9H3cIlHIzxXA+&#10;MNJS4Vsp1BFddKdjlqwufn38TPCLwLIypzknpXh2oWj20pBB619yfE/wbuhkwjc57V8peO/DMljc&#10;vtU4z6V0z948+lJ0ZW6HnlKD1p88RibHJprAbQR1rH4T2G1KNxtFP2D1o8v3rIkhop5QDvTehoGJ&#10;RRRQMKKKKACiiigAooooAF6UN0oXpRQURUU/y/ejy/egBy9KKKKACiihulAABlansJPLkHrkVWB2&#10;ggVLb8MMetakS+E+jfhNf7imfQV9A6PLuVee1fM3wkuAskYz6V9J6CQYUI64Fbo8aHxFTxhb+ZGe&#10;O1eMeJINkjcV7v4ngElmX74rxXxRHnccc1SM6+x5zeINxzWdeJ2ra1CEIeM1kXY4rZHl9TmNXj4P&#10;FYSRfOOO9dLqShoyTXPx484A9NwrCpTTke/h5e5c6DSdNa5kWQDLdMV2a+FH8hH2fvZCFA9zxUng&#10;HRjf3kbhflONo9a9o8B+C5PGvxM0rQI428hZFeVlHIwc1s7QicLlKpOx9h/s1eFYfgt+z5c6nqCr&#10;FcyQs4Zhg8rkV+aPxj8ZSeMPH2r30jmSPzmCEnPev0Z/bU8fx+A/hJbaDZOscjQLEy5weBivy1ml&#10;EiybvmZiSSetcEDsxMuWXIihI3B5qAPyeaWRzTFXd1reQ1H3CT71Mb5aeq1HKeaGQtyrNVarMxzV&#10;YDJFYs7I7FmGMyzDHStHUH+zQADgkUzSrcGTJ6AVU1m6LzmIYwKp7GdvaSMpvvE+tMB9adyTTWrA&#10;7kLRRRQMKKKKACiiigAooooATGetKvBJ9KQnpQtBT1RKsxd8npV2x1CSwuklicqVIPBrOB29KcrF&#10;f/r0jGUUz75/ZX+OsLRRWl7OAQAuGNfevgvxdaXVqjxShgwB4Nfhn4Q8VXXhvUoriJ9qqwJwa+//&#10;ANnv9oKHU7CCCWdA6gAhmq6lNSRnSl7GXvH6H2OqpIR8wrZj1BAoO6vEvDHjiK+gVxKpOOxrrovE&#10;YeMFXXd6ZryZUnFnsRrqotD0D+0wI2DHk1na2seraFc2r4JKNtHvjiuabxEhALuoIHQGoF8VhZhk&#10;rgHoTSVJlzqxRi+DbOD4gfDvxF4H1ZQ8kSSBVbknIOK/Fr4veC5vAPxB1/QLmFongnfZuGMruOK/&#10;XRfGEPgz462F80vl2WqHZKAflB6DFfJv/BUj4NPovjG08b6fDi11BQZmVflFdVOTpSt3PHrPn1R8&#10;F6VfSaTqlleW7GOW1lWRWU46HNft/wDs6fFeD4o/BfQNTinWS+SJY7lc8jaMc1+HMoL/AHDyoya+&#10;1/8AgnN8bRoGoal4WvZsJe/6tWP3celdVaPOKjUcXc/SuTUUiufMJBDjaRWNpOrRad4pNuzDyJc/&#10;TJrkNR8XJDcOhcZH3cmsga39vcTRv+/Rg3B7A1zxo2PRdZSR6xrloFYkDgnI+lc/cQbga6GPUk8Q&#10;aLDcREGVVCsB7VmTRKuCx/d9CR2Nc6BnPzRcYrPmi56VuXFm+ZCCpReffFZrQmaIyIVwDjBroRg9&#10;zLkiABwKpy8ZrUuUCLx6VnSKGPNWZlWipGjHrTCABQBEy1Ey1MxNRMT6UAVJV5NQN1q3IKrlRg1c&#10;SJFd/u1C3erLr1qMxjHSrIKjd6ayirDxjniomAoJkVylMZRUzVCaCbERSmFeKnIzQVGBVIRUK/nQ&#10;ox97pUzKOuKibnOasAb/AGOtM5705Rt6U1pN2RjBqQCo260htnbJDEU8IAMHrRcBlHlmpNo7UzzX&#10;DbCoHvT3APKNNbYBx1pf3qyYABppQckjmiwETOR06U7sKMAGm5NKwDWpjU8jNMamwImpm009ulM3&#10;H1pksUKB1FVmcByPep8k96YUHXHNIQy4QSR9KpxIbYnI4NXT6VSulZWBJJFUgI5mGc9jUTYcAdql&#10;Lh0wB0pAox0qgELQyRGNwCCMc1BaaYunxkwqCGNT+Uuc4rK8RSTzWYigkaFR1daAJPEGuw+H7ZZZ&#10;SA56A1yy3y+Lg0UwRt3K7etZGr289/ttC7XQyMsecV1Wg+HY9JtUclY5CB83egzkN0zRYtHiCRbk&#10;kPrWX4sulW3aNJtspH8Rq14v1Q2USBLhfMP8Wea4e1sJdXvlmnnaVAeVBzVRMi54U0m5ad7i5cSR&#10;g5+Wuh1C6XUI2iiG0KKuw2aQQKluvlrjkN3rmNVtbu21VZFkVYmPKirGYDaNc3momRSWCHmutsrU&#10;vEoPVRg1atIRBGWwoLd171ZgKpG3AzQBlXTdU71g3SJHKQa1r183BINU7uMMCSuT60AUbG5Fneq4&#10;OOa908I6yNS0WSAnduQj9K8EkQbskV2vw+142sxiaQjIwBmgtPRnzt8eNDWDxNeNjA3E14ZMm2Qg&#10;dAa+nvjvGl1rcuADuzzXzjrFh9kmJPHNZSiXh6ivyGYBwD6U95nlAIGAO/rSbSzDA4q3EoiwXAwe&#10;1RFWPQuuo60MtwRsBBH8Qr0Pwx8RJfCNoVkY3LEYCk5xXBxzFuIRtz6VcttKdiHn+VT3qjiqSind&#10;mvr3xG1fxK7orGKJjgKOKxbfRZWYS3IbDHO5u9aS/ZrXBiUO3+1VS91Z5Mhm4H8PYVcTL2jlpBWL&#10;n7q1TCMCB6VmXd9tJIbcPSqLXW4nJIFFtYXGpzbYVbk9aq5UadtZsjk1Jy2ACo9aktdLutQcGME7&#10;u9ddpHw+cKHuzkdcGuot9PgsYwkSKAvcUWuZ1MXTgrU9zmNJ8DRwoJLltz9dtb62cdrGBFGAB7Va&#10;bNNJOK0jE8ariJ1HqVDuk4c4FRMoQ4ByKtMARyKiKDPArUwcUldMipGXcKl2e1LtG3pQSVGWmnir&#10;TKKrsBmgBtRN1p7VHQMa3Wo26VMRmoiO1BoiJutOXpTttG2gu42nL0o20L0pMBaZT6aRioYCVH/F&#10;Skn1pVAIz3oGOXtRQOKKQBTl6U2nL0qo7iYtKvWkpV61ZJIvanRtgkZpq9qd/CMUmTIlhGXFet/D&#10;OxEhgOOprya3GZlA7mvc/hVa4MGRxmplsbUY6n0l4I08JbxnHYV6JbIFQDFcj4Rj2xRjHGBXbKgA&#10;BArzpfEfSUl7oMvFNZRtFSYPrTWx0NI1K7hWhlhcZikBVgfevmj4meFz4U8QO6DbHK25cV9LygsT&#10;jovOK4r4p+Ex4t0B7hEHm2yk7h14px3OepE+dtTv3bTgQczsOBXn/i3Tn8T6PLHBFm5gG5iBzXU3&#10;kk5ikKJ89sxVl9arQLLaXEGrwoWt2Oy4jA4weOa7YHl1InzdcqYpHRuGUkGqbPya9K+Mvg5fDmsf&#10;bbMb7K6wy46Ank15syqZducAjNTI1gtBtRN1p74UsAciolambJdQUZbNSk4Wmr60SMMVm9y99CrP&#10;J8xFV884qaRw0gGKagCByRyTxSOmOiPRPgP4Ofxn4/0+3A3JG4Yj8a/T2ws10/TrSwRQohRQR+Ff&#10;JX7E3gAwpLr0sXyyfcZh0+lfX7KVl35znvUMW7Fk+9j0opHOWzS1zs2QdzT17U0DOacOKpbD6it1&#10;p61HS5I70xErdaSkQ5HNO4rJ7lirS0gIFG6kA5etPWos1IpFMRLRTC3PtT1YNSGPTpUq9qiUgVIp&#10;HFAEy9KevaogakUjigBzdaetMbrT1plokqRajqRaBokoppJzRk1DJJU6U6oVY8807cfWgBtx93Fc&#10;n4iTdA3HNdS+WY56VzuvLmNwRxiqhuTPY8c1WMHWogR/EK9bsoAbe1H+yK8u1CIvrkAA/i/rXrun&#10;qFjgBH8Irqexyrc8P+L6E60uO1eEeOgQxz1r3r4sZbXj6Cvn/wAdsftTA9K3hsjir7s4OUZqrIvF&#10;W5Qc8GoHHqK6InmMr7etRsvP+FTOCp4qtMSD1qiXuNkXmoHSpMk9zTHzmgwY0EKMGmM4pWz1qJqC&#10;BrNUTNTpM9qgYn1NAEmeDUbd6ATio2JoNVsDdKjbvT+xpjd6BkbdcVUu4gVJ71YckMMUrYK4PNRI&#10;1g7M5yeP5qrMtbF9CM5ArKmUg+1c8j1ac+ZEJGKcvamt1oBIqToHsueajI/Onq3qaHxjigZA/C1G&#10;ODmnv70m2puaou6fclCRmuitZ9yjNciv7thg4rb0+4PAJ4rVSOHEUubVGsxyaSnKQy9s1GSc9a2u&#10;eXa2g6iiimIRxlSacikoDQOVIPSnKOMdqYN6HffDWYi4HPQivrv4dXBMEIJ4wK+M/AV19nvSCepF&#10;fWvwyujLHB8x7Vz1djuwu59G6EC0A6109nGdvtXL+HuLdeeorrrQjywa86ex78Za2LEY2nnrUF9a&#10;/a7eRSMgg1YQ889KklkHllVABrKO5pNXR8jftA+Avt1pcOsYYqD26V8Ea9a3HhTxB5q5TbJn071+&#10;t3xE8OrqGlyjYCWBzx1r87v2gfAradeyyiLAVieBXpU5e7ynlTXLO571+zV8Tjq2n28MrZKBRya+&#10;xdG1JLqOMDuor8ovgD44Og+IUgklKKWAC596/SP4eeIE1G0t5UfcpUd6zqxNKc7Ox6aGzIw9KdUM&#10;MokJIFS7jXEeithabJS7jTGPSmMSikyKMimFxaRvvUZFITmgLiUUUEgHBoC4UUm4etG4YPNBLZG3&#10;9KZT3YevamZFBBE39Kgk6mp2/pULgk00BA39Kgf71WWU1XkUhqYETf1qJu9SvxnNQsw55oBkElQN&#10;U8vNQMQOD1oJIW+8ail71IxGTzUMrAnrVR3JkVZKapwKdKD6VEcj61oZgzVExzmnMCegpu0gdKBM&#10;ryVA33qsSoeeKgZSDQQRN/WoySDUrIT2pvlE9RTjuBHk1G+S3tirHkmnrCMZIq2BWVTUgJxirKxq&#10;OooeJeopIRUMe7r1ppjCnAFTyKQOBTAhIyRVARbfajb7VLtx2o2ikB1yNVpGOKppg96tR445rlOs&#10;sx1aTpVONiO1WkY46UxEyjJqVe31qNF5qwkY65qJa7Fw03JThsDisrWNLWdCSK1FBznmnuglXB6V&#10;MbrcqVmeGeO/DhuYnAjz17V8t/FHwY6ySER+vavu7X9PWcMAleFfEvwkZw5EfBB7V6NOpGR5VaKs&#10;fn14h0JrSRsgjk1zrRFeP517v8SvBxs1d0Vs5J5FeLXls8LkMMYpVIvoLD1HtMo0UuOtIQe1Z8rP&#10;QuhjdKjbrUpHaoW71IgooooLCiiigAooooAKKKKABelFFFBQUUUUAFFFFABQ3SihulADalh7H3qP&#10;bTlYpjFUpJil2PXvhXe7blBnuK+o/C0vm26H2r5F+GtyYr1B2yK+sPBk+60T6CumOp4iaVRxOj1q&#10;LzLA/SvG/FlqAG4r2u/G+zYY7V5H4sj3SOhHHNWiKybWh5VqafNWJdrxXR6vEFc4z1rBulyDWyPL&#10;aa3Ob1JdqkVzF0fJcN75rrr6ESg5OMdK5PUly/0NYc12e3g3zLk6nu/wRv7e9tXmcqrWqk4Pc4r7&#10;R/Yh8Hi7vdb8X38O0RkmJmHYelfnN8KZtSvfEFrpenDL30ioyj+7nBr9cd1l8Cf2dSAFiufspZi3&#10;BLFf8awrSclZG1CnCFV8x8Nft1fE0+MPiI9jbTbreFiCqngc18uTybZ1APGMGt7xdrk/iLxFfapc&#10;tulmlY9eAM8VzMzksfWiEWtzkT9pO7GyckjtSR00OXOCKmROlbS1OlNJjiuFzVWc4Jq7INq1QuDy&#10;aUtjKG5WZs8URrnFR7iQT3q1ZxmVgCOM1hI7H7quzShItrRmPBxXPNKZbhnPI5ra1i48mIRr0I5N&#10;c+GwpA796uXu7hh4uzbFXvTGpd22nYDdaw32Om1htFFFBQUUUUAFFFFABRRRQAm2kp1AGKBiYHrS&#10;YJ49acRmjn1oKuh20wgITnPpXReGfFF74YmSa1nZMMDwa51WK8n5vrSmZj7D0rWMu5hOPPofaPwm&#10;/aoaKGKG7m2kAKdzda+htH/aCsrm0Rxdrzz96vyvjvJIyChKH2NdBZePNWsofKjmYqPVqcnCRzqF&#10;Sn8B+nN/+0FZQoX+1qcD+9Xm/i39r2DTSyQzhiPRq+FJfH2q3CFWnbB96yJ9SlunLSyMxbrk0LkR&#10;k/ayep9e6r+1VF4wutOR323FvMrK+e2a+7fjB4btv2lP2T3lt9txfW9oJE28kFV5/lX4oLcta3ET&#10;w9EOc1+sP/BN/wCLEfiDwzN4aup1lWSMxlWbPBGK5K0Lrmj0Oml7ukup+Vt9b/2bfXNtKpSaKVo3&#10;VuCMHFavgPxFc+F/Glhq2nsY2hkXocZGea9t/bm+Df8AwqX46ausUBj0/UHMtucYBycnFfN63Rsr&#10;mMwE5VsjPeuyDUo8y2M3TlGTj1P0Fl+PcV7aW8rSgTMihhnviu48D+O0ukEpmHzdia+BrPxDPqcE&#10;Mqth0xlVPFe4/DPXJZ/JYzEbcArmt4pSV0cHtpRdj9CfhD4pivLqWyZwEkGFye9drd2psTNBINwY&#10;7lPtXzJ8O9cNmIbpXZdrAgg9a+n7bVItf0m1vYf3kgULIPQV4jpyjufQqpGWxz8+pWtpaXN3v3iP&#10;h0B6CqEN3Y6zZx31jKDEchlB6GsWzj+yeMtVspB5ljfLtUN2J64qHwrpdn4Q1K+0ZJndpGLxrIf5&#10;VpFcxEnY3JbYuM44rLubcoTxxW4ZwVIUAY45qmWilZhKcEf3au5PKzEaom6Vda3STJUlAP71VntX&#10;JIR1f6UrhZkLLUTLUxSTpgU0xP6CmIqyLVRvumrcrMMjFVWVuapOxEiFu9MbpT2Vuajb6U+Ygjbv&#10;ULVM3XkVWubmKADqTVJ3JkMf7tQt1p0UiXJwCRU5tdvQ8UxFajsKkNueOaf9l28k0DtcqNTfJJq7&#10;lE4IBNQyuWPlhcH1q+YUY8xB5JpxiQDjrUkg8mHg7m71DEAwJJ2juWpcwcu4xyVGKipLi8tYGwbu&#10;LJ4ILDikjWOZwttcpKT2Vs1py6GMZqTsO57Vna3qdr4f09r28nCAc8mr0qtA+yTg+tct8SfDreKP&#10;CN1An+sjUsPeojqVKXKXfDfiyx8VxmSynVyvoa2SCBg9a+Y/gX4kHhvxbLpdw5QOxUKx6EGvpiWU&#10;qw44bkGrsKnNVPIG60ygtsbnnNM3uuZFCsPSlaxrJcvUfUbUpnaSMgptJ7ik4280g5SF/u0ypHxy&#10;ahikEmV6GgnyHUjdKVVMb8kkGmzM6YREDs3cdqRLGN3qpK4mDAdRVi4zDKiSuqk/wg81XknVZcKu&#10;B/OqiTdFaJCHOc0+mzMTLkcClX3NWLmFPIIqg8bTxy2zDAYfe9KtyOV5B5qrJKNwdjt/rQHMUdO0&#10;iLSVeRwHU5O49qxfF2qRQ2CzRz9T0U1tapqZgI3r+4IwR2NcLq9rJdXQS3CzRMc7euKDKUijMg1i&#10;aFnSSQH0rqtN02y0izDqdjt2btVnStPWytUDoBIR0A6VneI9Tt9Ot2E+C2PlBqokJ3Y7XvEEemwx&#10;lmDBv7tRH7Pq1skio+euTXFWdhc+I7sElhAGyoPSu8tYjYWywg/dGKsojkZVVEAIK+tRzzeWpp0j&#10;YbcTms+5kMswwTgdqBkEjFnJPWmONwp8q5kA6A02dPs4GDvY9qBGZdLtJxVfTriS01BXBIGa0buE&#10;CMyOQg/2jXCeJ/iDpnh5TiUTSj+FTnBovYnmfRDfiI/26+aUjOBzXh3ioxSzHb1BrS8T/EO/8Q3J&#10;8r93ET0XrWHFp0ty4e4LBT3brUOVyYU3Tn7STMeKNy4VRk+1a9to8kjAzjahq6sdvYYMYEhHrVW6&#10;1x3ypYgf3R2qTr53V0hoXDDa2K5jAZqqXWqPtO77nYVkzXrMSQTioDK79SSKAjQd7yZPJf7mOwkG&#10;kjs7i+cCPLMfSoQB1xWroWofYbkE+tPY2laEbxWpt6H4Glmw10CoPPNdpa6Ta2MYjhRVK/xY60un&#10;aol/bKAQeKsKMEjHFaxXMeNUrTm7MMyIMM24elQuc5wMVZbpULgYrXkscUkltuVpKY3SnSA59qbg&#10;4xVIWjRE3y0gXinEYpQBiqbMuV7jNtNbpUu0VE+e1SVykTd6gbrT5CR34phHegTViJqjqVgeKiPF&#10;AkFRt1qSo260FoSiiigoKRelLTc0mNDqRqTNJUDI2p69KNtKBigoKKKcACKRI2nL0o20tWgYUq9a&#10;SlA71RJIvapFGcVCCRU0RG3NSyZE9kN18i+9fRnwstQFtzj0r5/8M2xuNSUlcgGvp74Y2O2OI7em&#10;KzlLQ7cPG+p7z4aj2In0rrPMCgA1znh6PEAyOgrbUkjJrge570JK1ix5wqNnyTgmmVGWOetBdxzy&#10;DOM/Ws3Wb06bp8wIzFKCpq84GA351w3xC15bS3lct+6t0O5c8E44pw1ZjVkoLU8B8WS2umeK5wjr&#10;5DMPNX0ya0bi1TwXHILuISabqqZhZhwDjtXiGueNHuPGxUtvSWQ7tx688V6j4n8XXGq+CY9NkQSy&#10;QKGhc9UHtXoRjY8upNWvY4vxHcJ4j0e70xl3vb7jGT1xXgdzam0mkglOJVYivU7TXHstUEsg/wBZ&#10;8jCsL4l6IkMyahCo2yDJ21Lj1ClUUtDg3QJkA5FRrQzZbg5FKi96zvY7OmpIv3arXLkZxVvgLiqU&#10;5B61F+pdON2QRuC4JNXtCsDrWrW1on/LRwv5ms8IAxIr2j9l3wOfGHxAtZjEHgtWDOpHB5qOY6Ja&#10;I+6Pgp4SHhD4d2VkqBXCBjx6iu/jVn2KewpscAtYkiQBQqhcD2p24g8E5qXImK0uITycU6m4xRk1&#10;k0a3JFpaYpPNO3GmFxaKTcaNxphccpxnmnbveoGY560m4+v61Fh8xY3e9G73qvuPr+tG4+v60coc&#10;xYDe9SK1U95Hf9akVz6mjlHzFktz3p6tVfd709Wo5RcxZVv8ipFaqoY568VIrHnmpKLSt/kVIrVX&#10;TpUq9qQycHNSrUKdKmWmWiSpFqOpFoGhzdaSnEZo2ioZILS0BaXaaAGgZJrntdX92/0NdDJ8q5HW&#10;uc19j5b89qqG5M9jzFovM8QRDH8Qr1GL5biJR0215tGmdeiPo1egW8++6ODnav5V1PY5VueOfFEb&#10;tacnrk188ePHxfOK+hfiC4bV5y3OM4zXzb4+mLak+Dxmt4bI4q27OYYZGaiZadGxPBNThAVORXQj&#10;zChKvNVpVrTkQA9KqyKPSqJe5R21G681dKAHAFRMo9KDLluUyvWo2WrEn3qjIzQZsqyLULLVqZfm&#10;GKrsp7GgRERtxUTVK4OeaiagvmE7GmN3pSTmmkZoKuRSetNzuqSQHtUPQ1nI1S0G3MQK5rEukAOK&#10;3OSOTmqF5ECDwKzcbnTRlyuzMVhg02pbhSG4qAZ3c1ketH3h2fmqQDcoqGTgginIT60FSjYbKMGm&#10;VM4zUTLisnvcpSuhjkA5qzY3BDgVVYE9adF8rDsaalYqSUo2Ors5C8fNTsuATWPptwVGCa242DoM&#10;9a646o8KtTdOVyJTnNLRIMHjihfetVEx8xV6U9aa3A4pMmjrYW5seHJjFqUeD1Ir61+E10dkGT2F&#10;fIeiNtv0Oe4r6o+Ec2UhGeeKxqR0OvDTSlY+sfDkvmWy+wFdhaN+75rgPCkhMKjJxgV3loRsFebN&#10;dD3Vvcuod2aUDnJ/WkXAUECnEg1gvdOpO6Keqwi7tygGcg18k/tD+AvtMNw5TjBPSvsHjBAHNeXf&#10;FPw1/alhOSgbKnqK6KU7yscdak5K6Z+U99C3hnxGZEJUo+c/jX3Z+zR8QTq+jwKz5KgDrXyn8bPB&#10;7aVqskgj2qSSeK6P9mbxp/ZGsJbPKQm4AKTXoTp8y3PLjU5XqfpzpF2Lm2DA9qvbq4rwVqwvrNXV&#10;+Co4Brr8naCDxXlyXK+U9ulLmjcm3UjNmmZyBSrSKUuZMWiiigkKKKCwHFABTH+9TtwpjtzQAlFJ&#10;kUZFADW/rUecA09mFQseSRQAjNUbN70NUbGmgBm61C3JpWaoywWmBHLxmqzdKsSMDmq5IGc0ARt/&#10;Sq8v3j9KnZutV5Tkn6UEkD1A/wB6p3qFlJOaqO5MiKTtUDfeNWHU5FQMp3GtDMbTWPOKftNRsp3d&#10;OKAGMmTUTwEtmraAdDSsqsc5oAo/Z/pSeVg4NXfLHrTWjGeOlAFPy6UJjtVny/amsnPSgCHb7UhW&#10;ptvtSFaBS2KzKaRV4qZhTRjGKDMgZTuNMC1YZd1N2+tVHcDoYwatRg8VFGBVpAMVznWTovSrSJxV&#10;dCc1ZQnFAE0dWU6VBGnSrSJUlDlWpAnFOVOnNSCPgc0DM+7sw6k4zXA+KtIFwHGzPB7V6kYFZCDW&#10;DqunB2bjPFXCXKRWpJo+P/ib4JFxBKRHk89q+T/HXhd7C6fCEDJ7V+jHjPw0JopAVPOe1fLHxV8F&#10;BZJWCt0Pau1S5jxZpwZ8nSwmMnIpiEd63fEGlPYyOMHG41z3zelJnfTlzxuI55OKiYZzUrd6jbpW&#10;Ejo2G0UUUFhRRRQAUUUUAFFFFABRRRQAUUUUAFFFFABRRRQAg70bqXGKQj0qI7lfEzsfAt2Yb1Oe&#10;4r6x+H155trHk9hXx/4Tk23iY9RX1R8Nbwi0j6dBXbA8Kr7tc9ddPMtT9K8r8Ww7bh+PWvUbWYyQ&#10;kHGCK8/8Z2481yM5Oa0RVTY8c1lfnbr1rn7heDXT6/H5TEjPWudkQODk1sjyqhz18u1TxXI36/Oe&#10;O9dpqkf7tyOSvSuXns2meNAMySNgKPU1zT907sFLTmPpj/gn38JpfHXxXg1WWEmz087ssOM19Jf8&#10;FHPiVFpWi2PhqylAdxtkVT0Artv2FPhrF8L/AINvr92hinuIy7swxjjIr4W/as+IMnjn4r6pO8gk&#10;hhcrGAcjrWK949Go+SN+54rPJleTz3qg3JqxMxquvvXQcdONkCJzVmNcCq0JLN04q2pwMUFTlYhl&#10;bg1m3EnPWr9ywUHBrKkbLfjXOpNvU2ox6jo1yOla+m2/3j7ZrOtULyhB93qTXbeDvCN94mW4axia&#10;SOMHcwGa1UUycRJ2sjg9UufMkIz0OKz/AOGtLXNNl0vUpILlGTDEcis8rtkwTlPUVEvePTgkkhuB&#10;60oYjPFL8vcNTDnJwOPesfhNdJDqKKKRAUUUUAFFFFABRRRQAUUUUAFFFFABRRRQAK1Sh6h204HF&#10;AiXzDR5lNz7UZ9quxFiQykEKOc19D/sW/FKb4c/Ey0LzlIpJVBBOBgmvnVZCqgYzjuavaLrE+i6z&#10;b30JxIrg+2M0C5eh+uH/AAUk+F0XxS+Cmn+O9KjE91p0auWjGSVI5r8j7jDoMLtdeG+vev2l/ZY8&#10;WWnx0/Z5vfC186Tf6IyJk5Zjt/xr8k/jL4EuPhr8RNb0G5iaMwzuU3DGVLHFc9KfKnTfQqrsqi6m&#10;N4IvkhunjlPDDgGvVfAniVNMv3hZ8bjxk14PbSvb3SSqcMDyK6ObVp7aaK7i6gc+lehB8qseVWp/&#10;vE11Pvf4ceKBdRQW5dQp75r6O+EXjQWOpyaVcyqUlGE3H1r8sfCPxsvNH2BmI2kc5r2XQf2lUj1D&#10;T9QM5WaJ1DKDwRnmoqQUtjrpzcXZn6A+LrY6F4206Y/Nbgliw6HNUvihpMskFv4nsMrPCy7lXuta&#10;Gg+ItM+LHgiw1C1lEhVFZWU5JbHOa6GW0F3pMttKMRyR7HX0OMAivMleDPTjaaMO2uodU0uyu4T8&#10;jKC+3171y2u/FTw3oN+9rM26ZeCAelP8E3UuiX1z4WuACCzNbM33iDXlFx4Jtrn42zWGrBhaTnMT&#10;Hue4rq5UcnMz1vT/ABToXiVQbW6Usf4c1YeMW54BRT/F61zXiL4L6fG32jSLmWzuF/1axnCkj1rn&#10;9I8dah4c1QaN4vXZGTthuFHB9MmjlQ+Znf8An/jR5+e1DqBGkqKWicZVx0x2qpqWp2eh2zXepTxw&#10;2w6ZOCaLBzEsqDk4qsyjkYrno/ix4Vvb0WkF4GnY4HPHNdIGLgRKowRnefSjlJlIrsBzxUDFM9ay&#10;td8baF4Ycx3uowrIv3lZhxWND8X/AAZeOETV7cMeOW6GjlI5jqWKVWa3jkyWj4pbC907WED2F7Fd&#10;A9PLYGnP59tcFHGVPQmqjEpSRCRFAPliqMueueKpeJ/Edp4N0177UQxhPTbVDwT4z07xvFJcWG4h&#10;ckqavlHdGuzt61EvnOcVYMsbM8pB+U42rXF/Fa41Wy8KXF3pjsjqMhk6ijlBvQ60xOrDI5pqO7Sy&#10;ZHIHFeSfAX4h3niiG5stRkZ7mM43Mea9afcJCM8g9aXKZ05Gfq2vW/hbSJ7++ICKCRur5/8AEHxh&#10;8Q+PLh7Xw9auqbiu5R2rtv2kluP+EZR42YQAfMo6Gsr9nG+0a00CeaeWK3lAyGkIFUo3OWtNqSRz&#10;Fl8HPG2uJ51zqckEjc7SxFYOpHxh8ItWilvLuSW3DDJYnBFe96/8aPDmiod94kzrnHlnOTXi/wAS&#10;viwfidamxttNZoo8/vtvJH1rTyMKja1ie4+A/GMHjjQ47lWDT7ecetdAykKoxlGBVx9a+ZfgJ4nP&#10;h3xKdKlYqkhwAx6V9NNHgM5c7GOcetLltqdFN88bM+Tvi14dl8E+Pk1CDKBpA47d819IeBNdTxb4&#10;Xt7pCC6qAxz3xWR8XPAMXjfSVEQX7Sqkhx16V4HpOteNfhjvtra1mmgViAu0kGg53em9D6ulhIZC&#10;R8vf6VljXtKk1Y6fBeK0w6qG6Gvnd/GvxB8bARwwyWQb5TtBHFdl8Pfg9qGhaousaneySTthmDNS&#10;kac0pbnsMzmMsDzt703dkZHSnu4lAdgPKAwcd6jTExOzCr/tVJ2xlpqMZsnFQyoU5XrVooCcL8ze&#10;1YHiXxlpPhWBpb+4VZFHCA1LTexEqkUaokKLl+nUn0rhPHPxg0zwdE0VvKJ7lgR1zg15P47+O13r&#10;kjwaaWgg5AdOOK8pv7h9RlMly7O5OSxPJrohA8+rW7HdWvxa1i58YRXd1ct9ldwAhPGCa+nNOvYr&#10;7TIbgdXUGvh6SSOQgAtuQ5B9MV9NfA/xaNb0AWU775YhgEnnFaVIqKViMPUdRs9L2703CoFY85qw&#10;WQqUJKDtiqUhC8Akgd6wO0dMxqjNiYkOcbeRUjzc9ap3EmfmzzQAXMa6pZPbEdBjdWbouhw6Sz7n&#10;LuTxntVlJdjfKcZ61i+J7u7tponiGFxyRQZyNHVr+PTVMss6p6KTXB31pL4oud7OdgPGO9VL+5vd&#10;YukR0Mi7u9drpunraWqfIFIUcCriRHch0i0GmQCILjHer0w8wZBqJpCXwORmi5keNQGGAem2qNCn&#10;cTcFR1qrsMY3GrUkLhd4CgerVy/if4haL4XgY3E4lmA4RTkZoDl5joZottuZccAcmuP8RfEfSPDM&#10;LkyrLcAfdz0NeReMfjdqus74rImG36Ax9cVwZguNVcy3DsxbkljzSKUeXVnXeLvjBqXiGR0tQYoj&#10;kAjjiuOg0e81RjNPKQDyS561o26QaavKLIfSql9qxlzglU/ujpUsaqdIouQrZaWhCL5so79RVG91&#10;RpASRgegrJm1FuRGfzqurT3JwoJNQWqLlrIsPfEsdpIquz7iSTVv+y5lTMg21mTAoxGaTlY6aag9&#10;IkhkWhTnkdKrjnrTgSKXMbcpZX7op+7kY61U3H1qZCMDJpNkSidh4X10QOIyfau+gk8xA46GvGYZ&#10;DEwKnB9RXonhPVTNbiN33EDjNb05HlV6Kj7yOmfpxULU/aeSTxUbZJ4rrueVLcaY89qjdMVMM9zS&#10;NjvSJKpWm1OwHpURANADaYy8VLtpGXjigCnIv0phXippBUTZA60Ey2IWWoG+8asMTzzUTKOTQQR1&#10;G3WpehqIjvQWhKKRqTNBdh1Mpc0lTIYUUUVABRRRQAU5elNpc00MdRSgZoxziqRLEpy9Kcqg4yKd&#10;sFUIZUgbago20ojLsoHc1MiZHY/D2yFxeAkd6+qfh1p6rHGAOmK+d/hxpn+kREDGcV9V+B7MRQQ/&#10;KM965pnq4WOh6FpcQjh49Kvx/dFRQoFjAAxkVOiALiuU9VKwVE3Wp9oqG4XEZYHnIzigoiuJPKt5&#10;GP8ACCa+cvjx4vGl+Hbwlvmujhfwr33xheC00v5TtMi549B1r4T/AGhvGX9rasbSNz5SHAUHgHvW&#10;1OJx4iWiR43qlzLcag1zC58zO5eelek+CfGralapb3b/ALxcKSa8tH7pw3f1osbxrW/WRHKjOTiu&#10;pyscjXNGx6X4r0s2OqMyDMLgMje9XNEhj8RafcWF5y6qdmfpTvtY8S6HAEO6WMfe71g2N0+maltZ&#10;yr5wT60dLnNH3WcDq+mHStSntj/AxAqsq813fjzTFuE+2xoMsOWHeuDyRHjoRWDO+MudCSdx6VSn&#10;PNTSsQDk81UJJPXNS9jtirIcuGTHc193/sV+Axofhu41l0Ba6HysRXxX4J0CTxJ4ksbCNSxkkXIH&#10;pmv1J+Hvh9PDHgnTdPijWIxou4KMc4rFlPXQ6Ybv4utLRu3YJPNJmkV0FoqNmIPFG40AP3Yo3Uzd&#10;3NMZ8d6AJt1G6qpkOeDSeYfWgCwzc0m6oN5PejcaAJ91G6q247utSKScZNAEu6nq1Qr1qVe1AEwa&#10;nq1Qr1qVe1AFhDmpFqKOpVrNmqJ06VKvaok6VKvapGTJ0qZahTpUy0y0SVItR1ItA0SUU9QCOaXb&#10;UEhGMinbaQDFLk0AQzjANc14g/1b/Sulm+7XNeIP9W/0qobkz2PP4Fzq6n0NdRo1wZLufJ6LXKZK&#10;agWzgVvaFJukuHB/hNdUtjlW55n4/JbULhs+tfN3jFDJqMn1NfSHjK5SSa6yATzzXzh4nbdfSnP8&#10;RreGyOKv1OaC7WxirC/doKggHHNNJIBxXRE8wbJ3qrJUshO6q7EmrZD3GN1qJqkYEniomQ0hFeX7&#10;1MqSWNutV3Yp3oMZbjZWAbFQM4p7MJOe9RsooJInOTULVYKiomUelAEWPajaKfspdp9KBkEi1EyC&#10;rTJ6ioyo9Kze5tzaIrhevFQXEYarbKO1RSAdCKDSnLUw7mEA9KoOoVj1rcvYxxgVlTR4bpWEtz1q&#10;UypJSrSyDacUDqak7HqhxpjU9c+tBGah7mWzIWXjNMXrU0gABxURAxSNoliCbY45robGUvGK5Zc5&#10;z6VraddncBmt4uyOXEU+ZXNxhnmmnC1LHh0BFIygckV0qR4z0dhu7IpKUEEHFJS6gXtLbbeRn3r6&#10;Z+EM5/cjPHFfMVi4S6Qn1r6B+FN6fOhAYgZFKobYf4z7J8HyEwKSewrv7RvkWvNfBUxe2jOecDNe&#10;k2ZBiX6V5c/iPo0aCt8g60bvc00HgUVzSOiI9Tk5rJ8QWovLOVMZODWmWKg4NMnj3274HJFFN2kK&#10;WqsfDP7RXgnfFPJs5G45xXyT4ZvpfDXiiNgxXbJz+dfpF8avC/27SZ22ZIB7V+dvxJ0d9F1lnAKY&#10;fPH1r11PmR4co2m13P0I+BvjI6nocJ3ZIVc819A6fP8AabZTntXwR+zB43HkxQNKWxgEE19yeGNQ&#10;S5tAQeNoxXHVjq2ejhpaWNyjOKZuIUHPWkLE1zI3jomSbvejd71Fk0ZNMZLu96ax3GmZNKG9aAFp&#10;G+9RkU1mANABRSbxSbxQAxv6UynOwFNyCM0ARN/So2+9Ujf0qJiAaEAxv61BJ1NSswqJyDnFUBC3&#10;9KhkqZv6VDJQJkDfeNRSdTUrfeNRSdTQIhemU96jLAVUdyZbEbf0qB/vVM7AVCxya0MxKa33qUsF&#10;pjOM0ALRTd4pQc0ALRRRQAVG/wB6pKaykmgBlIRkZp2w04LheetApbFdlNM2+1WGFM2+1BmRbfan&#10;LFkZpxAHWkzjpVR3A3o6tJ0qtGKtR1gdRZRelWo1HFQxdqsoBigCxGnSrKJwKrI5GKmWUgDioLLC&#10;9qkXpUa9qkXpQBMox1pkkKyZyKf97Ap6xjIGTWb12LjK+5xPiHSxMGAXrXg/xK8KCYSHYOh7V9Q6&#10;pYxspPevKfHOkiYONvY12U5JbnLWpX2Pzz+KHhc2nmFUxgntXjFwphcgjvX1/wDGDw/thlOzue1f&#10;K3iK0MFywxjk108rep5uHvSlyTMFqbUrIKj21g/e0R6t09iOinlAO9N6GpGJRRRQMKKKKACiiigA&#10;ooooAKKKKACiiigAooopALTfWnBie1NPH40kuXcqDs9TW8Ny+Xcg57ivpv4Y3ha2jGfSvlnSZDFO&#10;CPXvX0b8KbwyQRg4wMV102eNi4tVOfofQumMXjH0rlvF8G5mOK6XRmzCDxnFZXi63AhLjOT2q00T&#10;JN7HhviaLBP1rlZOoFdn4lj3TFSOPWuLuiUm2jpW6Z5lVNbmVqR2lx6itb4PeA7nx98Q9MsYY2ce&#10;crMAO2azL0JJIApOcfNmvsj/AIJ1fC4X/iW48S3cTeTbjKEj5TXNiXbU3wMJTmoI+k/2ivFlt8HP&#10;2eY9LhZYJ3tlRQODnbivyL1TUHvrqe6uCWkmZmJPua+1v+CjXxTGua1beHLSVTBCTu2nmvh68m3E&#10;IACwAAHrWVLbmPRxU41KijHZFWaol649aklbIpiLyMV0EpWJIY8VOeAaRB04pXPWkznk9TLupc5F&#10;U/vNUty67sKc806OAYBJqdGro9FWijQ0nSbnV9SsLKyVpJ7hwpVRk8nFfp58Bf2aYPBvw9Sa5twb&#10;u6iDMCvPIr5W/YJ+EMnxI+K3265hZ7KwIbcFyK/W99AS3t40RMQKoVVx6VxyxEYux2UsM5rnktD8&#10;x/2gP2UX1a4ku7CAo+S3yrXyb4k+EGt+Gp3Se3chf9k1+33iXwZBqCHKfgBXg/xE+CNnqu/dbdjy&#10;Fpwr02YyhVWx+RF1by2rYliK445FVZjlQVFfYHxk/Z5NtHLLa27BVycha+VdW0ZtLvpLaZWQqSOR&#10;Tl72sRRqWdpbmQvSintEUTPakZT5QZeT6VXKzfcbRSbqU8d6kdgooooAKKKKACiiigAooooAKKKK&#10;ACiiigB9FN3UbqvmQh1IRmloHUZo5kGh9zf8E4/jWfCvja30y5mxb7gm0twc8V2//BVP4MjT9e03&#10;x7psIMF6o84oOPqa+GPhD4qfwl42sb+FygWVS3OO9fsN400ez/ag/ZLdIiJ9Qt7Xcm3khlWuOcXC&#10;qpPYS95OB+KNwm2TOOoyK1bIi8054B/rACQKZremvpeoXllOrJc2krRshGPunFGhTJHdPOnLcKFP&#10;Tmu7mW5xSa5LvdGTEX3GNlwQcVahMsZIBPHvUmvWaWuoEqxCt834mq0Ocklju7D1q436mjtJXR92&#10;/sU/HI6LoX9mXEpcQNwjHOa+9tM1O18RaRDqNrKpMmC0YPIr8Xfgz4xHgnxxaXUhLWLsEnQ9iTgY&#10;r9J/hr4gvPDF1HcQSmayvVEixyHgKeeKwqRUtiqdXldj0T4laTNb6npviKxQ+fbsFZVHUGua+M2l&#10;ytpemeJ7JD9qs9rSbRzg8mvUdL13T/FFk0toyykDDQt6/Sq95p8UmjXdlcoGSdGXYw6Zrn1OvlRz&#10;/hDxDF4x8MpqEMqiPaBtzyGA5/Ws3xl4Ss/HGhvZXMYW7AJiuAOQw6c15T4S0/VfAfizULCynM0a&#10;sXW1Y/KQTnpXq+lfEbR7+JUuXFlqMbfvUl4UfSjUOVHm3wn8Z6hZa9qfgnxBIBPanEMjHkr2rn/2&#10;oLe8it9NmjZ/7PDbZQvT61i/GrXrRPizpGp6PMHnZ1WRoz94Z717J448L/8ACbeBzCQSZYd3I6MF&#10;7V1nGcP8Ovgdodx4X03VBIz3chEhbPTvXZ/EjX28J+BtRvYwfMij2qw68CuI/Z78WSNpt94YvHIv&#10;bF2VATyVzXo/izQR4o8LappjDdJLGwVT64p2FZyPjL4X/D+9+PHibUr3VLueO2R843HGM17m/wCy&#10;z4MhhFsDMsrDHmKTwfWuC/Z115fh7461Pwhr2bQzSN5czcZ54Ga+nZ4QshcsFT+Hd3HrUNpEpXdj&#10;5q8QfATxN8OXN74U1me4Rfn8osTwOcVvfCj9oFfEV8dB8SRGy1RTsHmDBJHGa9skle3YSAbos89w&#10;RXzj+1T4Bgs4rfxnpA+yXUbAsY+DxVwkpBVi6cea57t4u0CLxBocthdqsqOp2E8844r5w8G65f8A&#10;wT8Zy22oxumnSOQCwONpNez/AAM8bJ4+8AWlzPIWubdQrFjyTitD4pabosvhue91K3Sdo1OGYdDj&#10;itDPX2ftC5pfjTQtXhNxbX1uiSDLB26VyPxN+IWjad4Vvba3u0ndlIwGzzXgng3wXqXj3Up4tMla&#10;C1jY5CkgBc16ef2X4bmxAfUpJJO4ZieaNBRm3G9jB/Zw0K8uNWvNR2YgZiwIr6CkOJ296+bdW0Hx&#10;Z8ErxLqynkl0wH5ox0Ir2jwD8QofHWiJKkW25UfMO5NGhVN9Cfx74cHivwjeW23cyKWH4CvkjQ9J&#10;l1DxEdCeeSzVnKfKcZ5xX21bElySCiMMMvrmvlr45+G5vB/jeLVbYGNC4b92PeqjJLcmtTtZnoGg&#10;fs56HpLKbuV7xmAbDkmvQdN8JeHtJjNjb6cmWGGfb0qn8P8AXhr3hu0umfdLtAJPWuoO2F9+Mlup&#10;FR1FBK2p8ofFrRD4B8cJfQDy4ncMpHHGa+jfBetQeLPCdpdROCdoDEetV/GPgLSvHGw3gDMh43dq&#10;0NA0K08K2K2lomIlGNq9KqUlY0p03GTZbmHlkbDnFQTQ29wMSQRyH0KirDRspL7Tg9qjeFGgZosI&#10;Qec9az5iqlLme5WjitrfPl2yxnHVVFMErhGVzvQ9/SrUiDELgNj+It0NYfiHxbonh6F2vrtFYDIS&#10;NqfxBLkppXZp2sZ5Abeh/h9Koa7r+l+Go2mv7lUCjOwNXh/i39ohvLmg0eIqOVEnf615Hq3ibUde&#10;ffe3Uk245wzdKtU2ziniYbI9k8e/tDl98GhwlcfKJDXieueIL/xDIX1OdpGY5C5qtuCjGeKYkizZ&#10;EabsdSa6aVG17nnzqSexXTdCoAX936mlBMkwyvyU6URdDIzP2Veea6fwf8Mdb8YyqyxNBb5+8RjI&#10;q5WiQoSmctGsl9eC3srcyO3y8Cve/gr8ONR8OSNe3bFFkGQprr/BPww0jwpArOiS3gHLMMnNdjuI&#10;TaeEHQVzTlzHdh6LpttiPceahGzIX+KqcrfLx0p89z5eQpwD1HrVGefCk5rI7CGeYqSM1XmkJXOa&#10;Y8gbJJqs03JGaaVwHGQ9jUF0j3lm6EjeBxmnM4P1qETpbMfNbk9MU+UzZW0fSlsY3aYjfnjNWJp2&#10;PGeKeYZJjvB+TrlqxPEnjLRvDNuZbm5VnUZ2Ke9PYUUa4ZY03Y5xzXMeIPiDpHhuOR7m5WSRRwme&#10;hrxbx38e7vV3e30gNCnQMvGa8zk/tPXpi9y7SE8lmNLmNeW2rZ6L42+Ol/rcjw6exgh5AYHFefLa&#10;3+tSmSd2cMclnNWYdOstPUGVhI4521DdayZgUQmFF6BaE7k813aCLENraaQ2S4kf+6elV7nVhITw&#10;EHtWLLeneQDk/wB41A3m3kmyMMznoFFVc2VJy+IuXGoDOQc1TWae6kKQxlyewGa7bwj8ItV8QYee&#10;NoYjzuIxxXrWgfDHT9AhHmRo8i/xEc0mmXeFJaanjHh74bX+qESTqYUPOTXbN4KstIt127XkUcmv&#10;Q7i2CKQmFQdAK5nUY+TxmhQPPrVpSPP9agQggqFArgtShEbtjpXpmvQgqeK4LU4RubIqKlNovB1F&#10;GTRgRsS2DUrYz3qNwVc4p6rnGa5XKx7nS4cVIDtApu0UL8pqlqCXMTK1b3hi9aK7UZ4Jrn05q1ZX&#10;RsrhXz0Oa1T5TnxEFKLSPY0mDQoe+KWMZbGOK4+x8bxAIrAcVv2viWwZS5kAYjpmuiNVHzs6E4s1&#10;JU2rmqzMakt9Qi1BCImUn61BMjRkqetbRlzHLP3NxhaiohknrTt22rsPpcfTtvyio/MHrThKMYzS&#10;AhkX6VVkG3NaBZT1qvKo6gUESKLd6Y3Sp3UZ6VDIAOlBBE3Wo26U5ieKQ80FxI2ptS7aZtFBpcbR&#10;TttLgYqZDGUUE4oBzUAFFFKq5prUBKKdtphyTT5QuSrR/FTRn1pwHfvTQmSL2p9RAkU4E4qhD6db&#10;gtcIB6ikAzWjoVuJ74AjPNJjS5mew/DPTy0sP4V9ReFbURwxAjnArwz4X6aMxHYO1fRfh22CxJkc&#10;gVxTlZntYeNkdBCuVA9qmIwaaVC4AHSn4JAJ61zt6XPRWolRGMhXLfdYjFTY6U1SRIAw3BugPapj&#10;Lmdh8unMeVfFvxQNOiu/m+S1jIPtkV+ffjLVDquuTyk5G8nn619T/tbeMYtOnnsLaTa7gCQqev1r&#10;47uZTNOWz97k13x0R5c5c8hZTuUgdu9V4oy+cdRUsh29+3NRRsUPBxmiXvKxMdjtvh94hXTX8iU5&#10;zwAau+KLVjeG5jHDcjFcBHK1pMJc8k5GK9F0yca5ohG7MqL+NEZaWOStFx1DTpRq2m/YmG5lHOa4&#10;PXNP/s68dCOM102nXDabfI5JG5trCpvH+l+bapexICGGSRRy8w6EtTza5f5yB0qFOTnsKS4BRtxP&#10;J7VNHCWjjYfxnAHvWcj3bWij6C/ZB8BNr/jQamyborU5PFffrOA52gBAABXg37JngZ/DHgWG7lQR&#10;y3C7mbGCQa9wjlGxwepJxWLMovUtq+4Uu6qaZUYJpdx9ak2LDNzSbqrGUjvR5p9aBE7SEcZqJ5D6&#10;1EzMxzmk59aAJA+fWl3UxAcU7aaAF3UbqTaacqj0oAFOTUq9qZtAPAqRVIxQA5etSr2pgQ+lSqp9&#10;KnmKsKvWpV7UscYxkipljHpRzByhHUq0KgXoKkVB6VDLHp0qVe1IiDFTKg44pDFTpUy0xVHNSKKL&#10;lrYfUi0wL61IoouBMnSnU1OlOqRBRRRQBFN92ua8Qf6t/pXTSDrXL+JTtiYDiqjo7k1NjzuU7r1x&#10;3rV0KbyrS7PcKazpYfmlcHBGeaksHKaLct3IPNdF7nN8KueT+K75vtN2M9d1eHa4++7lJ9TXrPiu&#10;4/ezknkk815PqWGuHPXmuqC0POqyUmZB4AFRt0q06jPAqJ0HpWyOBxKrDJqJlqeVdp46VA4NVzC5&#10;RvTIqNiKeQcVBIKLi5Rkp7cVTmXf04q1jPWmMopmEo6meU20xu9XnjBOcVC0I9KBcpVVdwNNZasM&#10;u2omFBJFkLwf1pPM9hTmUN1qNlAoEJId3/1qhOSelS4zSbaloq5C3WoXqeUYPFQMMmlymsSGWPep&#10;NZNzHhjWzzzVG8j3c4rKUdTtpz1MSbrUbdasTId1QketZtWPVUtBy96WoySCcGnZqAt1GyfdNRN0&#10;qZhk81Gy0WNIsaGwCPWn2shRwc0zaKVfl6UJ62G9UdPp10XXBrRZNy1yun3BjY5PWultJvMTnrXT&#10;FXPDxFLlldDQu3NJVhlA5IqFgAeK0tynOnzD4ciVT6GvbvhDKXuYh7ivDFYhhivYfg9dFb6H5u4q&#10;JO+htSfLNM+3/AjH7Mn0FenWTHyl+leT+AJt1unPYV6tYt+5X6V5tTSR9FCXMjSjOVp1RxkAU7dj&#10;vXMzqSshJDzThINhHrTWwe5ptLbUrZcxyPxC0n7bpbgAH5Tmvz3/AGhvCJt7iWQLjDE9K/SnVbf7&#10;VZuh9K+PP2jfChkgnby89e1dtKXQ8nEQ+0j5l+AfiY6L4lSFnIDMABmv0j+HeuC502I552ivyosZ&#10;zoPiqFs7Cr9R9a/Qn4A+KF1HSbfc+47QOTW0/e0Jo1FF37n0lFN5luhp6nOarafMssPAHHSrXC/j&#10;Xn/C7Hpra4tFJvFG8UxC0Um8UbxQAtMf71O3imMwJoASikyKXOaAGN/Wo84BqRv61CwOTigBrNUb&#10;HOTSsDTOec00DI2/pTKkao270ySJv6VDJ2qdqryEA4PagCFvvGopOpqRmGSajdgc/SgCF6gf71Tu&#10;RUDHJqo7kyI5O1RN1qRzk0zaTkjpWhmRydqibrUzqTUew0ANp6fdpuw09QQMGgBaKKKACms2DinV&#10;FISGoAdu96C1R5NNL44NApbDnbmmhvlqNnFIHGDQZj2brTA1MZ6aGyOKaA6xFqzGvHFVo39hVpH9&#10;hWJ1FmHtVpOlUo3PpVpJDjpQBYXtUq9qgRiccVOgzioLLadBUi9KgViO3SpQx4GKALK9qkX7w+lQ&#10;K59KmVjwazQRG3C7xg1xXimxRlcn0Ndy65Fcv4khBVs56Gt4jmfKXxg0sPay/L618VeP7YwXzgDj&#10;NffHxYtx9kl47Gvh74oJsvpOO5r0l8J40/4yPNmqOnk5JprKBXLH4j0o7jW6VG3Wnk9RTSM1BQ2i&#10;iigoKKKKACiiigAooooAKKKKACiiigAooooARaGoWg9RRLcCa0bbKPrXvPwqvNsaDPXFeCRDbKAK&#10;9i+Ft4fNVD0BHNb0zzcbsfVOgS7oF57Cl8VRbrSqXhi4LwLx0ArT10ebZ89hVIz6HiPieDE5OK4H&#10;UV23BP416X4oiG5iRzXm+rZjm3AZ55rdHl1inbae+r3lpa26Fp7iQLtH1r9YPg54Zs/gf+zuLmcL&#10;BcyWxZmPBztzXwB+yx4Bfx/8WNNKRM9rasGlIGcc19ift7/ENPAfwtg0C1lVJZYwgUHBAxiuSvLm&#10;fKell8fZUnVZ+cPxc8VzeMfH2q6lLKZEaVgmTnjNefTMSRL3B5q5PMz4cnJJJJ9c1n9WfPQ9q2jG&#10;0LGVO8ndiM5PNSwLmodnOBV21hHGao0lKyHhdoqvO+AR7VbfoeKyryYgnHekyILmZRWPLEnnmrEa&#10;tKVjQZZjtAHcmooxtwH6E8+1eh/Av4fXHxK+KOiaDBGzJJOruVGSFDA1jfliehbmdj9Uv+CcfwhH&#10;gD4Rw6reW4W+1EbmZl5A7V9WS2wdngA4j+YH61H4K8O23hXw1p2lWyBYreBExjGGCgGtdohExI5J&#10;6k14Upc0rn0FOPLT5TmbyxAJyv6VzWtaOkykGMHqOlehzW4k5IrNvLNWBBAxiiDsU6SPnDx58P4r&#10;q2liaFWDA9q/Pz9pr4HPo88t7aQHJJJ2iv1k1vR0eE5BP1r58+NXw/h1jT5VaLcCrDpXowqaHk1s&#10;PrdH41TxywSGKUEEEjBpFPl5B6V6h8bPh9L4X8QyLFGwgLk7mHvXl0uUmCgZHrXYzNO5EVGTTTnv&#10;T6a1ZM0TFooopAFFFFABRRRQAUUUUAFFFFABRRRQAUUUUCH0o6jPSmbqN1AiYsbeYTRkhVIJNfql&#10;/wAE0fjBBqWlP4auJgVmQoVY+oxX5VO37oREcP1PpXvH7IvxJl+H/wASbLy5vLj81cknGRmoqx5h&#10;S92Kkjuf2/vg63wo+Omo3UEGzTNUYyIwGASeTXzZorRwXyIw+UnnNfrR/wAFBvhxB8avgFpfjPTU&#10;8290+MOTGM5GOc1+SZkWOSNlHz7tsmexFKnJzSRz1opS5ehu+KtDeTTluVB45/CuViBljQr1HFe1&#10;aDp8Hibw1PHcts2xkqV9hXksdgbea4hXlQ5AY9etes4o5addSi0aNh4fn1NIjaH/AE1SGZfcdK+9&#10;P2btZv8A4gfD1tIvn8rxDowAVSeXX/8AVXwbp93NYyBreRknUjDDvXtnwz+Nt18Mdd0jWLh1Wfeq&#10;SDPEik45rFxQ4VLysfcug299ockt3p0rLcx43QseCe/FeiaJ46ttRMDamRFfDqh4BxXO6hp6+LfD&#10;Vv4o8PTq32mJZJFjOQCRk1xmrxG/sFaWT7PqcHRgcZrh5T1OY6b4x6O2halo/jPS0yWYLPGv93Pe&#10;r+reCtC+Ilit6sRtpbmMFmj4w2K4+z8RahpWg+XJcR6rBPxKk7Z2fSuk8IfEXw5cWX9mxTtaXUZ4&#10;MhwpPcCjlDmOZ0/9nXTtL1BL2W4Ny8Lbl3HNejNOFEVug2xqu3GO1aYEU9rK8U8bhgNu1s5rOkXZ&#10;Gh2HeOuaXMyeVHz346024+Gvxb03XNOhZ7a+bbMFHAye9e9x3BZI7kD96yhtv15qpqNnBfL5V9bR&#10;u24FSw5X6VKIgMFCcgAD6UuZjVkeV/Gb4L23xBg/tfTf9F1uE71ZOCWHIrhfC3x91PwNImj+O9Nk&#10;DLiNZ9vGBwDmvoxcwPvIO7OcisTxT4V0bxkhTVbGOViMBmUZrSPmZSj1Rz8HxU8H3Vmtwmt25Rhn&#10;yS3zD2xXgn7SHxl07xVYLoehlZ2zt2rzXo2rfsu+F7icywO1tk9EJqz4f/Z18MeG71bvyvtc4OQz&#10;jJrXRbGE7zVmUP2ZvCtz4Z8CObyJopbgblUjFdz8QPDsms+CL6yDCS5ZSyqOTwK6RFRbZII08pIx&#10;hQoxiowu1iepIwT6ii5ryfuuU+b/ANnXWToviK+0edDFMzFRkY6V9EmE7XCvhjyKo2/hHSLTUDex&#10;WUcd2xyZFGCTV541ByCM1LYqUVGNmZPivRU8Q+Gp7KfDyFSFJ9a8d+Evw98S+DPEU8srj+zmY4Hb&#10;Ga9ydZN2cqajkUlNob5e61N2KybGTSM8xcEFOv41ja74dsPE2w6lbpKB0LDNa29PL8sqVHfFIyIY&#10;12BnI6A01cdSK0KOm6NaaRbGC0gWOFemKt71RCOHNOkEijYUKhhyKo3mqWOkoBc3cMQPJZmwRVWZ&#10;ldIfH5ZclkI96kjhllyFK57VxGufGrwzpDOFuTKycZByCa8/1L476n4kklttDtQGjBO5RyRVJMmV&#10;ZQPbL27j0vJvrlIkA7tXDeIPjdoOgLJEg+3XDcKsfPNfN3iPxjrusTOt/eyCRSQ0QbpXV/DTTIL7&#10;w7fzskRuV5WSU/MPpVcpzSrORq+J/jH4j1qaG0jgOnW8rbVLfKea858eaJqujagjX909yJQHAY5H&#10;Ndde+DH8TNui1dZLuD51jzwMc1oa9pM/jbwZG8S+bqNp8jMvU4ranFHPKPPuzxdJCrMGQBD6UwuM&#10;8V18fgU2ts13qVysJA4jB5JrL0nwnqviO8MVlZOIC2PMZe3rW90ji9jK/umGWC8mtfRPCmr+JZli&#10;srRkiY4Lhe1eyeDP2e7awK3eqzNMTgmNugr1GFNM8OosNpBGgxjKiplUtsdlKhL7R5n4K+BVhosa&#10;XOo4uJ+pU8816laRxWVqIrWNbZFGMAAVB9vgkmPlyAyH+EmlLHkuc1zSk2dsaaRJJtEZfBL/AN6o&#10;ZbkiMc81HPdZQqDx6VmyTHByazV+po0lsTSOZCTmqdxKVUjNQSXZUkA1Xlunxggc1RINMdx5qsSS&#10;TzTZPOUlnACeorE1vxbpXh2Jprm7UkDOxTVREzeALHArE8ReK9H8KQma7nWSRRnYT3rxfxr8fri8&#10;Z4NKUxLyN/evLbvUtU8RylrmZ5Ax5LHpVBy9z1Hxt+0Nd6lvt9LUwxDKhhxXlNzqWqa5KWnkklDH&#10;J3E4q1BZ22ngFyJX/utTbjVgp2hViX0Wol5j5ktEiOOxhscO7K7f3V606fVHdSIiIgO3Ssq6vF87&#10;cmcnuarNI1w4VN0rnoq81JUaTk7ssTagWJVgSf71UmknvJAkKFnPTaK7zwb8IdZ8XOheJreEn7zD&#10;HFe6+GvgxpPhKFHuI1uJ8clhnmridClCGh4N4O+EOreI5FaaNoYiR8zDFe1eHvhRpXhdUeaJbiUA&#10;EtjPNdssbxELbosUQ6KBin3DZh6c96swqT5tioNoi2222JAMbV4qjeW+Y2LPzUjTiBySvNR3kizQ&#10;Eg8nqKDks+pjTsqxMAckVzt6mc1uXjmMAInJ61mOoQt5g5bpmtInPM4/W7fKHivPtWhwzcV6lqqK&#10;AQwHNefa3bhWfAomrozpS5ZnDzphyKavb0q1fx7SSOtV4RnGa86UdT6aMrxA+tA5p0gAHSgHirSs&#10;h3sOWnABwc9BTN2KM/LjPFUK1xw2qpIPSnCY4yGOaiCjHejGMYqdEDijb0HV57S6UCUgE4616VFI&#10;ZrZJGOSw5NeOxsVcMCQa9P8ACt19o09Fc7iB3rppyPIxtFW5jR2ihou46VOyDacDmoxnaM11XPGT&#10;0sVXUrQoOOtTOoPWm4A7UhjMH1pJO1SbRTQMkg9KCJFR+tQyVckUelU5epoIK7UlOIp+wYzigtEV&#10;MqUqM1GQOtBYlMLbac1V2zk1LKihxOaen3ah5p6kjAzUFElOXpTV7U+qW5LCkC0tFWSOVd1LTckd&#10;6UcjmgBacvSm05elAEi11Hgu2E18mR3rl1rufh5Buu4iehak9jWl8R9M/DXS1WOI47Cvb9IttkSG&#10;vL/h3bgQR8dhXr9ggW3TjmvOqbnu0Y6EpUFqeV5xinOB2pmSI3J6npWVro61oLt5AxVXUrxNJspr&#10;2XhI1K59z0qSO4McADDLk9a4X4ueIk07Rjas+BINzDPcUqUdSKk+Smz4Y/aN1ma78d3kM7MW3bgC&#10;ex6V5QQDJx6V1PxT1Q6146v7h3MmcKCfauWbC8gc16B5a11IXbqD2qNX5pZG+Y80zGKDZImPzAbv&#10;uitrwvrT6bfqmT5Uh24rBY5TGfwpsTMrDBxjoaz6jqU04noniHTTHMkqjCONy1qeHbqPWrKbTp8F&#10;lU4zVPw5ejxB4fNs533UI+Vj1xWTHPJouoRXAyu04f3FbI8mzhKxxviLSm0/Up1PCKxArY+GfhSX&#10;xb4w06wQFk8xSR7ZrqPiHoovrKDVIEBikAZgvrXp37GvgttT8QXeuTw4hg+VSwrGW57FOpzQR9ha&#10;DYDSdGsdPgXascaqQB7VpbCZNg6jrTYV2cg/Q04ZDFgee5rCRrHQFc8560u6gIDzjrS7R6VJsJye&#10;aNpp2Mdqeq57UARqu6nbakMY7CjbQA1V4p20VIiAineWKAIdtPValWMY6U4IOwoAasYPapVjHpSo&#10;vFSKtAAIxUiRj0pyjjpUirWb3NVsJGmBjFSqtAGKkWpGCr/kVIq05EHU1MqDjigBEWpVWkC4OKkW&#10;gBQvWpFWhetSKKllIAtSKtOUAjmnAYoAAMUUoGetLtFADaKdtFG0UARuPlJrkvEj5VhXVXOVUgGu&#10;P19iytmriKpsjl/7ImuYJZkB2DPSq10v2Xw7cdjtNdJb6nHa6HLEQAzcA1yniqYx+HnYHAYGt4nN&#10;L4T5+8STM8s2T/Ea4G7g3SEiu012bfJIc9zXIXLfMcV2x+FHkS3ZlyR7WxUDLz/hVqXJY5NVJSQT&#10;g1ZhIjdAeoqJox6VOGyDmmMRQSVXTFV5VFXH5qF0HpQBSZcVE1WZkwQAKrsp4qzCW5GzAdaidxzU&#10;jrnrUTqPSgRFKQSMVC3eppFx0qFu9Bm9yNqjbvUhGajbvQSMopQPWmt0oGiKbrUDdasNyTmoyo5N&#10;BsiEc5FQzx7lzirGAM1G1RI1i9bmPdQgHpVGVdo6Vu3EYKk45rGuEO4g9K55Hp0p8xVp1KyBaKg6&#10;x23dTCPzpyk880EZpiIWGDSU+UelQnNR1NFqTRHDZroNNnwAM1zkTH8a0LGYhxzxWsZ2OavDmR1J&#10;beBUD9adbSBo+ME0SYJBrpTurnipWdhi+telfCe4KajEM/xCvNW6cHivQvhh8t5ER1yOaye5pD4j&#10;7i+G9xutV57CvY9MbdCv0rxL4aN/ocR7kDNe16UR5C/SuCp8TPoaWxqA4ApCxzRwQOaDiuVne9hy&#10;ncTRSAgdDRkUdBP4EI6lmCjvXhvxu0EXlrcDbztNe6HoSDgjvXB/EnSvtdg5xklTzXRS3OWtC8T8&#10;rfiXpP8AZfiCVwMBWJH519J/ss+LTJaxRljxgda8u+P/AIcNpqEz7McntVb9nHXzputJCZCF3DjN&#10;diWp5UfdVux+m/h68E9mpHcCtvOQK4XwHqK3NjEQcgqK7lf0rhmvePYg/dQtFFJkCoKFopMilzmg&#10;ApG+9S0hBJoAbRuwMUHjrTHbnjpQAjNTC1IxqMmgAZqYWpGNRlh0poGDNTC1I2T0qN2CnBpkgzVB&#10;Kck/SnM+e9Rtz0oAib+lRlc81K1IF4oArstRMvzHirLiopMA1UdyZFZlpoGAamcgVGRnpWhmQt/S&#10;mVIynJpm2gBKazYOKceOtRtljkdKAF3e9G73qM5FGTQBJu96Y7ZbNJk0hPrQAVG/3qeWAppG85HS&#10;glkTf1pB9005kP603BAIosyCNv6UqfdoakVgBg9apIDrE61aTpVVOtWk6VznWTJ1q0nSqqdatJ0o&#10;Amjq1HVWOrUdSUTLUi9ajWpF60ATrUq/dFRIKmXoBUK5UVYf1NYPiGLKE47V0OzBHNY+uLuQ59K0&#10;TCSbPnX4pWu+0m47Gvhv4tW3l3kmB3NffPxNtf8ARZRz3r4a+M1oI7qU89TXp03zR0PFqpxq3PEF&#10;6mhulOkXbnHrTV+YHPFc8V7x6Ed7kVFP8v3o2D1rM0IaKVhtpu6goWiiigAooooAKKKKACiiigAo&#10;oooAKKKKAEWg/eFHQ8UfepSaG4uO46Nv33evTPhxdmO+XnuK8yQYkrufAs5S+Q+4renJXPPxi90+&#10;ufCFxugTnqBXUakm6zJ9q4nwJMJLVCcZCiu8cfaLYg8ADtWiOdO75Tx3xdFsDfWvM9VjLE4H0Fes&#10;eMbYsbgf3T8vvXB6F4fn8UeJ7DTIEZpJZlVgozgZrZHBWg+ax9xf8E8vhynh/wALaj4kvYghnUsr&#10;MOmK+Vv26Pic/jf4pXdmsxktbRiqAHjrX6E+JWtPgP8As5mBCsUgtflLcEkrX47+LtebxL4g1DUZ&#10;WLSvKxGfrXmxvOpdbHq117KCpoxJzxxVZuKkmkNMX95nNenKydzniuVp9BIl3tWhGm0D0qraoQav&#10;Y4xUNGFWSvYrXLlFNY07bmPr2rS1GUqcVmsvfPPWpudeHjZXYsaeUGD8k8/Sv0I/4JX/AAlfWPFG&#10;peM7u3/dWoCwsy8H6V8A6Xp0+oajb28KmWe5dURfqcV+6f7GPwzh+GHwP0i2ERjvbhA8qsME5Ga4&#10;MTL2cWnuejh6bnU5lse5KSGJx1NPPzDNN2+9OHAxXixve57r30FAyMVXuIQWPHFWFXHekZA3Wnca&#10;fc57WLMNASBXnPizSRc2rBkB49K9ZvIQEKdQa5jWrFJIypHGKtSMKkXLY/OX9q74TNeabPc28GXU&#10;E521+e19p8un30sE6lXViOa/bv4neEItX0u4iaLcrKRnFflb+0V8LpfDPiW4uIo2ETMT04617kZq&#10;p8J4k4you0zwcrzTamliZenWo9pxk1Mly7msXcbRRRSLCiiigAooooAKKKKACiiigAooooAKKKKA&#10;CiiigCSPDSLnoKu6ddS6VrVvdwuV2upJHpmqHrTt5EZXOc96roUrddj9pf2M/GVn8XvgtqHhbUJR&#10;cK1sUVGOScrjivy2+Pfw5uPhd8WNd0CaFoojOzRFhjjccV7j/wAE8fjQ/g3xpb2Ekw2Fwu1jwQTi&#10;vaf+CpXwhiZdI+IemxF4Z1H2p0HAJHHNc1P93PXqc84uUX3R8R+Bb547aWF3wCpGM1yWpYtNQkAY&#10;HcxPFQWOqPZqzKxBxx75rCvLmW4uxJkkclq9KUmkebSoczZ0J1i2iwFA8w96yNSv5NUYpO5wnI56&#10;GspZT528jlTVhfnZmPVq53M744eNJ8zPun9gv9pKWKWHwJqbGSPorSHtX2n4l8BWXiTzxaJtm25D&#10;L3r8WPB/ii88I+JrbUrWQwXMbAhlOO9fqX+zD8dLvxto8UepSIj7QPMB+Y0+W25cpKLKPiLwvPok&#10;c9oVkiuVztU9DWbpHhlNb0K4N5AbaeMHEycHPavpzWtI0/WoEluVSUsCPNHUV5J43+GutWGj3I0G&#10;dZ4JGDMGPIHoKz9pFF8rtc850q4v/BOi28r6w0su8gLO/BGeK3dP+Pd/p1+I9V077TA65V7dc8et&#10;cn42aHU9Pi07VbV7WWNQBIAQSwrmfDsevQ6xCY4vP0+MbQzDPyngk/hV8qMHPl3PdNO+L3hnXnMk&#10;lx9mcZwJjjHtVu0+Ivh6+kKfb44SDjlsV5V/wjOi6ouo6VNAoJUyWlyvVm6kE/WuTuPCkE2i2ktw&#10;pt3tJtszIT8y5wM1SijKVTY+lY9c02fBt9ThlB9Gp8nlXGCsisfrXzprltY2d8ltaSXAgZAVktyT&#10;8xFYmjahrtxdalYprMqT2a7o1ZvmcUnB9DVYiNtUfUbxb8gKpx71AsE2cBFAr5l8I+KvGGvpdXBv&#10;WtYNP3BmlOBJWLc/HHxTaTuBP5kakgsD6Uo05dyPbRvsfWckM3Qx5+lMeFgOhzXzj4X8c+MfEWlz&#10;35vBDaqfvscAUX/i/wATvDKbDVUuJwOI1bJq/Zvua/WIWtY+h2R84wagm8uMEvLGv1NfM8mv+N73&#10;SXniv3F/GCWt93JA9qzbObxPqXhm71nVNRltIYzjy2YhiR1xVRhbcy9vBdD6am1XT4SS9/CuOoLC&#10;sTU/H/h+yBdr+PC9QrV85Nok/ivRTqOlavI11GDut3Y5b8KPDXhsWvg7VtU15GWVSVhVyeT7VXKc&#10;0ql3oe0Xvx40KNjFZW815IP+eYzmuZ1z4+6nDbyzQaNJBFGPvMuK4m9lHgjwDp17aW6yTXhZmnAy&#10;UHaqXhjXNa1qIvcz2z2lwCvlzEDrVRSQvaN7nQ6Z4y8V+OtMn1WK9W0tkOGy2MCuT8QahpklpOJd&#10;Wub+86hQxIz3roPBFhLoWuXfh7U9q216GaPb90fSsTV7u30PUrizstBNxIpZRIVzn3q9DOUm9jb0&#10;Tw54c8QeCEu7qExmPiRx1B96wtD8L3fg7xVFqGkyC/0uQ7X284B7GpvA9zLp7X2na7iztr5Syo5w&#10;BxXFW/izUPCGrTwadJJdWnmkiJeQRmpbSM9vi1Nb4reHm0rxA98g8oXQ3KrccmsPwpqKRGW2ublr&#10;cScHacCu38T3viD4r2tlEujtb+WABIVxitDw7+zc52S6rdMrHBKoanmDlvsc9o66X4K1FtQtbmTU&#10;5pFK+Uhycn2qz4Y0Xxnq2pXP2KJtPsrhi2CMHBr2rw/8M9A8Lxh4oI3lX+OTrWvPqttbKBGPmHQI&#10;OKalY0hRb3ZwGh/BZIZkuNVuXvpB8zRucjNd3arp2iQGC2iijIGAFAzVZru8vMkAop6FetUtOhht&#10;7iY3jjzOq7jzUSbZXs3AszXFzdb0QbCQeWrJ0iExXbi5fzck/hU93r8SkxrgnpurCl1T7Nebhyp5&#10;pRi+pt7XSzJNasHs9R+0wOVTOcVbj1UzIATk45qtrN+l1pu/cARiudurg2wjnjc7DjIFaWQua51M&#10;l0V5JqjJeliRmqUd8Z4RsO4kfxdqw9c8UaZ4ejZ7y6XeOdqtQ0uganQMzSZweaxtc8V6X4biMl/e&#10;KWA4UNzXjXjT4+SSo9vpKbT0DjrXlF5eal4mmL3kzsWOfmJqbF26s9a8afH6W4Lw6VkR8qGryi61&#10;HVNfmZ5XeQMcnJ4qSHTIrBB5hD+xpJtVaJCo2xJ/s0bbmfNd2ihYdPg08b53V2/ug0241JZARCBE&#10;B+Gax7i5BYsHZie5qsJnkYKgMrt0VRmjmNlTci9LdByck59aoyTNNMEjDSvngAZrufB3wd13xcVd&#10;oXghYj5mGOK9+8E/ALR/C4jmvAtzOACd3ODUvU0tGnvqfP3gz4O634vuUMsTWsDEfMwxxXvXhn4H&#10;6P4T8qSRFupx1LDIzXpgs4bZAlvEqRLwABjineWNpOKRnKpJ7FOO1MFuFgRYUA4VBToo/MUiUgmo&#10;ZL/ypCO3pVpSsiBscmriZuxk3dnucjcVX2qj5ZRiCcj1NbF4hbjtWdOm0AAVZBSuIIn4OMmqhtYo&#10;5MZ69q0zGpHQZrNuoTvyOopkMy9WVbVGfAIFcvPcC9O9RwK7C7QSxsjDcCK5P+y3jmkxkKewq1oc&#10;8lcxNTjMmCO1cZrkHU4rvLyzZGIJ4rjdcQqzDtVfEcsk4yTPPtUjxms1OK2tXA5wKyNoxmuGe59F&#10;RleAklQ7sHFTHnrUDfeNS5WOqNhd1Sr90VCACKcr84z+dLmGSY96ft+XNMLAUoc4xmiRErhXceB7&#10;os2zPFcQvXmt7wndG31FAGwM9KqnLU5MRHmgz1HYCKrOMGrCtuAI6EVGyE5OK9FKx89KDiyq1JTn&#10;Ug0gWggSmL96lZsVCXIY4NBm3cWSqrruNTli3Wo255oJKzLSt0p7DGajbrQXEY3Wo26VKRmoWzk+&#10;lBY1qhI5qfb7U0r7UmUmRbaF61JtpQox0pWHcRe1PpAAOlJmhIW46im5ozVCsOpy9KjzUi/dFAha&#10;cvSm0NnC44zQBMtej/DVB5sJI7154FB2gCvU/hlajzogRxmplsdFD4j6l+H4CwR/QV6naN+6XFeY&#10;+CYwkcYAwMV6VbnbEoFedU3Pfo6ItyNxUYl3ELnpUZb1qPeElKn+McGlFG/xEyzRyb3OMR8mvl39&#10;o3xwI470h8H7sfNfQHinUho3h66ui2w42/Wvgz4/+Kxf6kLRJNzKdx59a1pw5dThry5lyI8h1G6a&#10;61CWVjlmOSahLfKaaAH5PWmMSM1rc542Wg0nJpKdtpjcHg0cx0RDPzYp23HNNjHc9akk4Wp6kylr&#10;Y2PB2ujQ9dgdz+6kOGBr0DxTo0cjGVQBHKu5a8bkkyxI4MZyDXsHgXVB4t8NfZZW3XUI4J64FVGR&#10;jWpacwnhCSXXNNudKkG5Ys7c+lfW37OOl2On+CjBahVcsRIw9a+f/gbZwR/EyO1u4V8i6zGAw4z0&#10;r3bRbZ/hf8TbjSHcpZXZ3RL/AAjPpUSM6UWtT2ZYhGuAc0FetAJAXjhuc+1TyQH5SDxWMj0lqiNV&#10;4p20VMYwcYFHlipNCHbT1WpVjGOlOCDsKAGiPIo8qpFBH0qRV3UFWIVTAp22ptntRtHpQFiNV4p2&#10;0VKiDFO21Nx8pGq8VIq0u0elSKo9KOZC5QVeO9SKtKijvUqqKhljVX/IqRVp4UZ6U9VFACotSqtM&#10;6cCnqTxzSGKRhqctG3PJ609VFMBy9akXtUf8VSL2qGUiZOlOqHcR0NPBPNAEq0tNQ8c07NABRSjH&#10;NMZsUAQXXQ/SuQ13+KusnbhieQK56azOrXqQIOWOOKqIp6pI4m6BlQRKfvMBitHxv4Ye38JJIQcM&#10;uefpXQ6/4Jk0a8tGcYDMCRVv4q6nD/wjMdsmARHjA+laxnd2MZwfLc+JvEoEF1Ko9TXIytuJrsvF&#10;8e29lJ6ljXGyYy3TrXoRWh40tyjMMMapy/eNXJz89VXXJ5qznkQk4qJmqx5YPUUxkHpQSQE5pjd6&#10;mZADwKaUHcUAVmXPOKiaOrbrt6VWlyOlWZuPUqyJjtULLU8mc9ahfOKDMgkWoWWrBBNRsKCGrlcr&#10;1qNlqwRmo2FAcpXIxUbdKthQVyRzUEgA7UE7FdutRt0qdgPSmMo9KDRSRXbrTWFTsoqJgKzkWmV5&#10;FGCKzLmHrWuwFVpo1K8is3FnXSnyswpeGxUdXrmEAjFUmXBxUcp6kZKQq0tMbjpQD15qHoXYHXJq&#10;Jlqb3pjYNLcaZEDipoJCrZBqIjNKOKlxbKa5tDotKuC6sM1p9VzXK2Fy0T4BwDXTWswkiHc1005W&#10;jys8jEUuSXMGMg+lehfDb5buLH94VwaxgKSe9egfDlR9oi47itHE5qb94+zvhm+bKLnsK9u0pv3C&#10;/SvDvhn/AMeUX0Fe26Uf9HX6V59Re8z6GkzXDHApN3vTFPHFKR1rlcTtctBxbk0obim45IpdopW0&#10;Fe6I5nYYx61meJLUz2RHXK1q/wDLQA9Kh1JfMgcdeDWsJco5O6sfCP7SHh/zJpSF5GTXzV4F1BtE&#10;8UxDJH7zH619s/tC6MJ9PndUw4zzXwrqavpviCN87SJAT+dejF80eY8ScXGbifpd8Hdc+36TbEHP&#10;yjNe2xE+Wp9RXyn+z14gW6020VG/hXcK+odPmM0WM52gVw1Nz0KUrovbqQnNM2n0o3BeD1rE6B1K&#10;Dim7xTWcZoAl3Uhaot4pC4xQArNUbNSM49ajLA8imgFduajLUjUwnNMAduajznmhlJ7Uiggc9aAY&#10;tQTLmTOO1T0x1yc4oJINvtSFeOlSkAcUEjFAFdlpAvFSsetIo+XNAEDLVeRfmNXHxnFQSD5j6VUd&#10;yZFRlpFTipmFNAAHvWhmQMtRN1qyxFV5DlqAIpO1NX7tPZSxGKaFIXHegCNv6UypWUmmeWfSgUth&#10;tFKVIpKDMib+lKjYXFI39KbnjFVHcAZqYWpGao2bHFWAM1M3UjZPSm4xQB2idatJ0qBUwamXIrkO&#10;snTrVpOlV0XAzUy5FAFiOrUdVY6tR1JRMtSL1qNakXrQMsL2qRfuio17VIv3RQaEwfLVn6wuY2+l&#10;aHlgEYNU9VXMZ+lAHifxEthJBJkdjXxD8b7ELPKQPWvu7x3Dm2kPsa+Mvjlpw/euCc88V6VH4Txc&#10;T8R8s3K7SfrVZWxVzUk8q4KDpmqpQBhzWfU7IfCOobpTN5HajzPasTYY/wB6o6eTmm7aBir0oooo&#10;AKKKKACiiigAooooAKKKKACiiigA5BAooo9KzkVKV2Kv+srp/CdyYr1TnuK5dvllwK2dAk8u7Uj1&#10;FbUzkxEbwZ9afDu8LWi89QK9QtW3Wx+leM/DK6MlmhOM4Few6W3mQAGunQ8qi3Jcx554yVhP04Oc&#10;16X+xL8LW8UfFM6xcRb7S3OcsOAa4rxrCpJCAmRjtA+vFfa37KPgmL4Y/CO71mcbXuImldpBjbgZ&#10;4rOVSy0OvCU/a1LyPCP+CkXxZ+x2Mfhi2nGV4ZVPavzkkZNilfvdWr2D9p7x9L8Rfi5qd60nmQRy&#10;MqgHI4NeNysoD7epPSphDkOepU9rK5WkYk0+HvjvULZqxAvQe9de5tJe6W4Y8dutSudop6oBj6VB&#10;eP5a8UpHnfFIytQky/WocDYDTZmErZJwfaneWwyMfLjg1jI9ePuxPev2LfhdcfE744aMDAZLGxkD&#10;ucZHBzzX7oWNpDZWyQQoEit4wiqBjoMV8C/8Es/hUuh+ELnxZdQt5t1kKzLwPpX36j+YygDByTj1&#10;rx8VPnke5hYcqHbieaWg9cUA5rjlojtWrH0UUVBJWuF3msvULMOhyO1bDIGOarXQ3DBHB70AeceK&#10;dOH2BgFyfpXxj+098M11zSZXjgBk2k8LzX3jrVmUBTG4H1rxn4meGUu7eQFMgqe1elh58p5mMp8+&#10;p+JvirR5tA1qa2lQqVYjkVhZ3RsT2r6I/am8CPoniGW8SIhWY544FfO7K3lFQOCeTXoS9446e1mR&#10;r0ooHAxRWZuFFFFABRRRQAUUUUAFFFFABRRRQAUUUUAFFFFAD6KKKt7CZ0/wz8Rt4V8b6dfRSGNF&#10;cbsHHev2W0mGx/ag/ZX1DQJWWa6S0LIzcncFyMV+IewfZZGQ4kUgj1Ffph/wTK+PNiRD4Z1CZUlZ&#10;THtY9c8c1y1Fpp0LPz68Q6VN4c1y70i9haKe1neJlYYOA2B/KsfVbbyZlMQ/dOO1fZP/AAUk+DEX&#10;w5+Lz6/bQNHpur/MCFwoY9cV8radawappbWYJ89MsrdzXXGXtEmjzZfupanHeUAelSL8v1qdrcx3&#10;Twy5UrkCq/zM7DHTpUyjY7HLmQeXtYyOcsORX0D+zb8T5dP1A2ZmMXGF5xz2r59Rir5PPsau6PqU&#10;2jahHc2zFHVgeD71rLUiSUj9b/g78Vri105rLxBA0isTtkxnAPSvWoJor63D2EoeJ+duc18ifs8f&#10;EK28W+HBYX7q9y6qocnkcV6rJ/bvgLU7Xy5Xl02RgdxPQGuaUBwqXVj0vxD4T0bXrcnUbdfP6BlF&#10;edeI/hZd/YZF0S7W3DKVAJx1rs9O+I2jarqb6czgXKKN249zWhcAJcGMukhXkqhzgdqXMyp00fM2&#10;o6N4o8H28EF5YvcxW2cTwLkkt71neFNcu9Mj1Cx8R6dO9ndKzLIV5B7V9SvOoljWRBNwf3bAFT9a&#10;xtS0uyv4Ak1vG5LEgYHFaQkc84bHy5a6hFPbpDYXLQzxuSRcccZ4FakXkaZbjxFeG3jvlZY2RT98&#10;E4zXtOo/DHw9qInlNvHDI/RlGK5LXPgjp2qQeUbhto5AzWnMZ+zOM8b+JdKgkh0kxrbWN0gbzYON&#10;zEV5B4j8K3/h5ZHQieymyUfrxXtmq/s6NqgiB1GQrD9wE9Kz9R+BGsTWa2x1HzIU4VWbpVRkZzg+&#10;hxXgfU01b4f3/hwz/Z71/nXBwTjtXAxnX/C2qx3MVvIZY5ArRkdVzjNeln9nvXbK8FzbXO2VTlWB&#10;rpIPht4pQM92IppmAG49eOlVzGfLI5vx3FqNrfeHNR01mhvb4qJbccZB68Vu/EK+0rWrdfC7yi01&#10;BY1ZtpwpYjnNVrz4S+MdU1OC8mu1Vof9Vz936VRu/wBnnWtV1I39zfMbo4JkzzRzEuLPLL/TdX8B&#10;agSsjIRyrIflYV3OueJB41+F4EkqQ3Nv95FOC1dTdfs+3upRot9qkkgXgBj2q/Z/s76faIqteyFD&#10;95QeDRzE8rPI/C3xFs59Dbw9rEbPCBhZCPu/SnWei6NHOLiC7uphA25IhnBxXulv8FPDVpcKPIE3&#10;HJI61v2XgXRtO5hsYwB0yKOY0hF9TwPxH4m1fxtNZSado8ltLZ4VZQuCcetbaeHfGviNIneCKxYg&#10;AuowTXt3+haUpURRxZ9AKrSa0ifc5GeMCjmNOQ8zX4EPqSpPruoSyTx42hTXVaP8NNB0TYyWSyuB&#10;yzrW5Jq9zdEbUyegNY9496b2O2MrKCcn3pXGqdzdSWys7dyhjjC8bUA4rJu/EjRSiKCNpC3QsKni&#10;0yNGcsOmN2e9Z91ti1dRwI6DTkSJ5LOe7xJdyFUPO1DTonsreFpWAWJBkl6S5uSr4ByK8w+M3iK5&#10;s/DNy1uWjO0jK0CbsVPiF+0ppfheWS105BLOoK+2a8Lb4/ave6y1zcMyxMSdoPavLbueW/nkmlct&#10;IScsTUPmDeA3TFILXPovwj8W08T3rRMdm3uTXYXHiiDyxEjhpTwMGvk/QdXOkaorIxVSwzXs669p&#10;1tYQXssyiQANtU9auJjUjy2PSba9uriRIptwjY559Kl17xHo+kWxE9wq7R90nqa8X8WfGuW6Edvp&#10;6bCq43jqa4KebWPE0xMju4JySx6VVxxi+p6R4p+OcoSS101ChGQrivL7zVNV8R3Je4kkcE8licCt&#10;CPSLbTcNeSBnH8I9ajvNWHllI0WJPVe9KRblyrRDY9Lg09RLI6yH+6DnmobjVcg+WmwVlyagIycF&#10;mJqo87vKFUtI7dFXmo5hxouTuy5LqLEnc5NUPMa4kwC0jnhQK7nwb8Hdd8ZToTbPBA38TLjivojw&#10;J+zvonhsJLfqtzMBk7hnBovc3ThHQ+dPBvwd1/xbIrCBoYGI+ZhjivorwH8ANI8MrHLdxrczgAnc&#10;MgGvUbWzi0xRHaRLHEvAAAq4ORn19KCZyctEU7WwjtUEcUaRRYwAoFNW3RXZnDEds1d2jrTH5zQc&#10;/K1uUJG3PgLhaPLHlkdqsum7rUYIyRQMx5rSNpSTRHwdo6CtCe3BJIHNZ4UrIaqImPeEMDWXcJkt&#10;7VrEkAZqndxhlJUc1ZJh7yHIJ4qO5wFJxVsxbHLMKpXeSTjofSqRMjHeYGQiqtwNpPHWi5Ui6G08&#10;ZqeWPKAmq0OeRy+rqQCQK4bX48IT3NejarENh4rgNfT5XHpVROae6PONU+8ayG6Vsaop8xhWOR8x&#10;FcNTc92h8I2oW+9U7cDioiB1NZPU64jAcUqrual2+1PCEEYqoxLYuw0dOOa6Wy0A32nl0XLY6iue&#10;vLOazlZXBGDWvKY06kZSaZH0wKt6VOYbxCD/ABCs9n3Dg81ZtHAAJ+9nrULRmlSKcT2nTT51hE57&#10;irLxdayfCVz9p0tFJyVFbEmRwa74yuj5ir8TKckfNRMgAqdyc1C3I5qjmkUpjtJxVcvu9atygHOQ&#10;Krsoz0oMmM3UHkUhGKSgQxu9Rt1qYjNQt940FxEphXPrT6jLHPWgsXbUZU5p+4+tJQA3bSU+mUAF&#10;Mp9JtoGhtFO20nU0DEqVfuimqop+McUCCnKMlc02jJBHpQIuW43XKL2r2z4a2g8yA49K8Y0lPNvY&#10;8jPNfQfwzscyRnHHGKiWx04f4z33wlGFSP6Cu8jbCCuP8M2+2MHHQV1aE7BzXnz3Pfp7E+6q8wMh&#10;Kj7+Rt+lODHPWlaZbcG4bgRqSSaaKcuXU8f/AGhfFf8AZmmLZI2Aqkvj1r4H8Uao2s61Lcu2dxIG&#10;favoj9pPxsby+uljl4JK4Br5f3F5CT0zmuhbHnt80ripkLzTG71I5wTg1CxPPNQCHVG/Wmsxx1pu&#10;SWwTQbRJI+1PmOBTQcCop3OKCbczILjDLhevet7wPr76Br1tKjYgZgrDsc1gRFCXBPztV/RtOn1K&#10;8hsbaMtNIwC4HOaRtJLlsz6o8P2IOu2mq2i4WMq6sPzNe9fFXRv+Eu8G6b4psub6yCmRl68V4N8O&#10;UvdEsl0jUUZLu3UNlhyQa+h/hdex6vpV7pUhHlXClVjPTNNnLHTQ2vh54kXxP4dtpW5lVQp+orpV&#10;Dhyh6V5D4HeTwJ48vdFuWK28jkwr2GfSvYix2lSPn6hqxkdkByrup22lAwBnrS1JqwVeKdtFCnjp&#10;S59qBCBakVaRcGn5A6Ggsdto20I3FO3UACrx/jTttM3HnBp6kmsnuWCr/kVIq1Hk7qkUmgRIBhqe&#10;tMXrT1oAlXrT1pFAIpwGKAFbrTl7ULgjmnDC9KQx69Kevaog1SKRxQA7+KpF7UzjJpQcVLKQ9utP&#10;Wotxpd5HegCfdjjik3VGrZ5J5pc0AShuDUbNSbvekPPegBkrgI2ehpPCcSN4iiOAQDUd19xqzrLW&#10;U0W9ErHDdjTiKR2HxDk/tHVrW3QDjHSvKvipYT2qBXzjb3rv/A1+3inxczynzEQ5Ge1c1+0lqEVo&#10;pSMBWUYJFOn8QVPgPjPxu4/tCQDsa4eRjzXVeKLn7VeuQec81ys3D4r11seBPdlVxuPSoWXnpU0n&#10;B4qFiaDnkIF4pjLSljnrSEk0yRnl5o8qpo8YPrSMwWgCrMmGqnKorQkwfc1RnHpxViZUkXkVA61M&#10;+c1E+c0GUiPbUTJU/qaY3egkg21EyVYaq8hIbFADSMLVaSpGc+tRN3oMnuRtTGp7UxqARG3eo2qR&#10;u9RtWbNURNUbjP41LSbaDdGbcxjis2ZPmrfmjB7VkXUe0k4rOR30Z9Ci3SjuacVxUbdawkd26H9j&#10;TWoXvT1UHGaaEQUVJMoXGKrnI70zVEqnDVt6ZdEEAmsFWODk1YspiJR83FKMveMqtPnR2QbKA16B&#10;8OD/AKRF9RXmlrKZIxzXp3w5AE0Rx3FdbloeLGPJUsfYnw3OLOIewr2zSm/0dfpXhnw6m/0WLB7C&#10;vbdIkBt1z6V59TVs92lsbcZyDUh71BCwKnFSZNc0jtexJ/EaKj3H1o3H1pEoHOHFRt+9DDPank9z&#10;QMBCVHNAzwz41aOLjTpwB1U1+ePxIsfsesSnptY/zr9OvihZifSZTjJ2mvzr+N+niDUZCEx8xzXf&#10;R+Cx5lfSdz2n9lnXfMSBCemB1r7f8P3ImgbB6Bf61+b/AOzLrBtdUERfG1hgelfoZ4HuRcWLsDyV&#10;Xn86wqxtqa4d9Dqt3vTWO40m1utIM965zuFpG+9S0hBJoAbRS7TSEUARN/SkH3TT2UmmYI4PWmgI&#10;2/pTKlZSaZsNMBtNbrUmw0xlINAMbSNTtppCpxQSQN940bcjNOZDk0q8LzQBCy0D5V/GnuRTcgge&#10;lAELfeNRSdTUrfeNRSdTVR3JkQt/SmU9v6UytDMib+lQP96p2/pUTKS2QKAGU1vvU8qRTGwDigBK&#10;KTIozkGgTI2/pTKe39KY3egizIm/pUTE9MVOyE9KQIFHPWnHcRUYmmgE8kVaYLk1GVG7jpV3Ai2+&#10;1MZeasbRTWjJOcUwO0ValVaavSpVrkOsev3RUq0xVHAzUqoPWgCaOrUdV0XGKsIcVJRMtSL1qNak&#10;XrQMsL2qRfuioVc+lSBjwMUGpOGywFQain7s/SpAcGknPnKQeOO1AHl3jW132rj618kfG3TA0MnH&#10;Y19leLoA1s4+tfLPxnsA1vIeehr0KM1Y8XEJt3R8OeIoPKvmH+0ayGb5u9dT4ytBHqDdcbjXLyIF&#10;bIPap2Z1UHzpJDKKbuo3VibCUUUUFBRRRQAUUUUAFFFFABRRRQAUUUUAFFFFAAB1pzUgOKMms5Rb&#10;EIeZq0NLk8u6Hsazg2GzU1tKyShh1JFbR03FUXNFo+lPhfqGIEAPXFe76PJi1Br5w+F8+fIAPLYz&#10;7V9E6PKslrsQ5KgE11TilojxaNo0zV0Lww3jTxjptlFEWBlUkAdga+mP2wfiBD8I/gSujWTiG5uL&#10;dUUKcH7uDXPfsneCjq/iOXXZIwILUEqccH1r5s/4KOfFpfF3jqLQLSQeRZEr8p6n3rg96pPlj0PS&#10;l/s8PNnxle3UkjyTuxeSVixP15rOYYBkB5HUVM0zIeQDt45qqrE7h2Y5+lenKz2PNpx6sQcn61ft&#10;YenFVIo8mtW2jCjrTgmtyak+Ue3Ws/UpMAVelfCknqKxruZp22ngetKRnRi3K5WWIMWf8q6DwV4d&#10;ufGHjLStGtkLvPMikKOxPNYBAhAjcnYxyGHevr3/AIJu/CcfEH4yjW7iNjY6dyrYyCfeuWpJR3PX&#10;5XJWifqr8EfAdr8Ofhfofh+GNYysKs+BjkgZrvCojMrjqoAUVEsKqojBwE4UjsBU23YQc5wMYPev&#10;nZPmdz6OKUVYaMtzQvUU8KOfel2jr3om7rQIaPUWiiipAagzUcsWT0qVRtOc0p5oAwtUiLHJFcH4&#10;rsRcRsCvY16ZfZfgqMetclrdmGzxWtN2ZFSN42Pz1/a5+Hzano880cPzqCcgV+dGoWz2N1LbyLh1&#10;YjBr9q/jP4Si1jSbiIpkMp6Cvyf+O3gM+FfFVw6BtrMThhx1r3KMk1c8GUXSlaXU8jHelqXyQOcn&#10;mmMu01NjdNMbRSEmlosUFFFFIAooooAKKKKACiiigAooooAKKdto20CuLRRQOuapu+gMkjXeWkB+&#10;UdVr039m/wAXJ4K+KFhqCStCqup64B5ry/kSFskBuqjpVyzlNvcQzR/u3jYHK+1RyNickj9m/wBp&#10;zwJbftM/sww6xAon1TT4fMTaMtwOa/IfTfN0HVCk6FJ43Mbqw6YOK/Uz/gn38XovFnhUeHL+SN4b&#10;iIxMrt7Yr4p/bi+Ct18HfjXqZiiYaPfOZYJGGByc8VlRbpy5ZGOIg6q5o7Hh3jDSVE63kQ+RgCcV&#10;ys8bJhwODXd2Tprmi/ZWb51HB7mufltUFtNAVb7RH90Y6ivRnByV4nFRqr4H0OdalUnk96eEGDng&#10;jjFNiyzEY6VhdHobo9w/Zz8ayaTrCwmUrIW+Xmv0W+HXjK08aaKlnqe1njxjd1r8kfDPiCXw3rtp&#10;eqBkOAynpjNfdnwc8UytNbajAwkhkALrngVordTkcXTnfoe3ax8JJLnxheajpspjikTcSD0KiuJt&#10;/EOv+ENV+1SM9yJ3MbK3OADivXdL8RJexs0UrIJAAQO1GueGdO13TmjP7p2UgMg5BPesXyrc7HJy&#10;2Oe0H4q6drGrT6NMy213tDI+cZPcVpx+JNOnlmie5VZYTtxnqTXlOqfA+50O9sry0uZLm5h3PvYn&#10;J7gGuT1fSNdFlJJKkkF3elmRhkFdvShJS2Ivy7n0NLGIZSshLRqN2761HIx25AwOxr59t/itq2h6&#10;ToF/rDSeSztDcBu+OFzWppPxK8R65r2qyW8cX2GzUOiMfvqeafKyeZdj2yOYjPIxUcipyQawfDPi&#10;aLxLocGpYWObJWWJexrWaYMuR3p2aGrSEckHhhmlW8dfv7WPYVVdznrxTHYZBzz60yuWJdMrSg71&#10;Cj1quXMeSXOKaJy64JzUMrgjk0iJKKEkYS/xc00sIoXLBW2iq7sBk5qtMxe3cKee9Mz90jhvZbve&#10;YgqheM1R1VLlIoylyVLHnmk0+6TzGgI2nPJqXVLf7RACH4XsKLD06B/Z4YxG4YSEjPJpDbWyE/J0&#10;9aitLyOeMIS3mLwDUkhfuBj1p2C42SUxf6ocCsvVZiJoLgffB+arzTBc5IFZt3dW0asJ5ODTWgnN&#10;RHSakblyyfcA+bHrVHVFe4txImfM7VgSX9za3TixHnxsfumql3c6nBKXu5PIjxnatMxlK+xonX0t&#10;B5ExxLjgGuM8dTHxBpsloEzuBrfijttSQzoDNKv8TVg+I9e0zw6rS3UyBlH3VNBlZs+SPFumtomq&#10;TW5G0hicVz0rNI2R2rvfid4lsfE2qO9pEFOeX9a5Wx0mW6YCNGx3LCpOuMlFXZnwwlpMtwa2Yba7&#10;vtsce909+grWttH0+xTN1KS4H3RTJ9dMAKQIsKdAwqk+UxlU59kWP7EtdMiSW4dWcc7c85qG68QH&#10;yyIgIUHHHU1g3moHeWZzIT61nPcSzyAYZyeirzVKSKjTcjSuL9bljlizf3mqj9ok3FMGRz91RzXW&#10;+DvhN4g8ZXCBLZ7eBj99hjivoDwH8A9I8NXKHUwt1NwfmGcGlK7Nmo09zwPwd8IvEHi+VWW2aKBj&#10;95lxxX0X8Pf2ctI8Pqlzfos84wSGGea9ctbO20e0RLaJIowMYAA4q2jQzQkxyhz3APSs+Uzc3LYp&#10;WtlFYQiKCBIolGBtGKnhiVSS4z6ZqyLchRz8pp/lLxx0qkS0tyncRhv4Sq0iqAABV9huXB6VXKAE&#10;imNOxCUqJl9qt7aibFASlcqMtVdhDmtAqM1VkUAmggrysFzVLYCxOOKvOgbgiq88e0DaKqImVpfl&#10;FVZH2rmrE6sEJqlIP3RJPFWSZl/cDJANVsb4S3U1beJJkJ4zVcgbSg/GqRMjDMO+UkjkGmzMFUA1&#10;emtzGSRWbdn5Ce4qjnZk6tJ8hrzvX5RtcV3V/KPKck5xXmniS6wzgHijm5dznlq0cVqkg8xqyO5q&#10;9fsWY81RbhcjrXFLU9+hH3RH6VG3SnKSetNP3sVC1ZuNHYU5N2c44FNIxQhIbGeKtSRo3dHp3w+k&#10;EkWxhkVqeIvCMWoI7xJ82MnArn/h3PiQgnivRg5bIHyhuprqj7yPn5twqux8/appj6ddtG3GD0qJ&#10;MqwI4FereMfCIuozLEoZ+uRXmVxZvbzmOTKkHBrCcWj16dZVI6nefD2/3kxnoK7WZskmvJPC98+m&#10;6mmDhCeTXqqXK3Kh0PBFbUnfQ8jFU+V83cib71V3brU8p64NUZGO4810HmyI5GOajPNMlc5qIsx7&#10;0GTJGpKZz60uaBDqgb7xpzOfWmUFJ2Com61LSbaCuZEdFSbaibOeM0DvcWmUvNJQMKKKKACmr1p1&#10;JjFADlp1Mpy84oAWhugoXrTsAj6UA9Da8NQ+bfRj3r6a+GdoAY+Owr5y8FRb79SRnBr6j+G9uPLi&#10;OOcVMtjuw1Nt8x7FoMYRB9K2v4RWfo8IEPTnFacSAjnrXnT3Pdpxshi9a5j4oa+vhzwlPKThpFIB&#10;rq1gMrgDt1r5v/at8cC0tTpkcmDGORmqj7xz4iXKj5S+JXiB9U1iVSxO5ietcWQAPapNRuGurxpX&#10;YsfeoFYsPat0jkitLi5yuajbvTz8vHao2qC0MbpTP4xUh5pNtBomKTUFw3XmrLY8v3qjIdxOaNja&#10;GmosKr5kRAya9r/Zk8GzeJ/iJBKI90cDBiCPQ14vGxCYHXov4191/sbeBn0Lw6+qzx4mnGVdhzio&#10;5rBJXdzpfj14X/srUdK16yjCxKoS6KjA/GqngzWv7L1O1vInxCxBGD617F4k0WLxLoV5YzAOsikh&#10;W9a8G0y2bSbi40+ZTmFjsB7Yp3MJRcXdnpXxf0oSR6X4lteHjKtIy/1ruNB1uLW9DtblCC7KASPp&#10;WD4auIvF/g64sJQGZVI2t7DisL4X3Z06/utGnJDox2K3YVDRvCWlz0+NiV5606oNxyRnpRuPrUGt&#10;76k27FG6o1JI5p1AEqtxTtxqEHFPWgq5KrUu6osnOKevOM0BckU5zUi9qgyQeDUik1Fh8xJ/FT1q&#10;JSeualWjlHclXrT1qIH3qRSKkZYTpTqhDelL5h9aQyYHFLuNRK+e/wCdLupiJN1SK1QqQetO3Uhl&#10;jd1o3VAGz60uTSsO5Nuo3VCCc09aLBcmVqXdUX3ScGjJosMl3UbqjWlosA2UGTIFch4kUTTgKcFQ&#10;eldcxKtkenNcVq9wBqEpzwM1UYiep6F8DIEt3urh+qg8mvKP2lNS8/UJSDxzXfeAdYGnaZc4O3cD&#10;zXg3xo103upSgtuGTxVwptO5FSSUbHg2qDdO59T3rEnUbjmtq9ffI5HrWRc9elemtjwZvVmfMMNV&#10;dqszDv3qock4pmTQ1utFSeWTzijyz6UC5WRg4pjNUrIR2qGTigOVkUjc1XkGTip8Z60xgPSnchlO&#10;ReRxUDrV1x3qm/3iO1FzKRE3yg1G3erDAc561Wk9qoVhjVWl+9Vgc9aidRzxQRcqtUbd6mmwGAFQ&#10;t3oII2pjU9qY1AIjbvUbU9+tNIzWb3NkRUUrAA8UlM1QFd1Z15COTitAkg8VDOu8cioaNYNxdzn5&#10;RycVE1aV1AFPAqg64aueSPWpy5kMWpF7U0jFAJFC0Le4si5xmq7LVlfm60xlHpTKUrFfGAaI32MD&#10;UjqPSm7B6Vn9q5rGSW5t6TdEg5NexfDj53iP0rwuyuPJkA7Zr2H4YauhvIUJ4yOK6L3R5Vem1PmP&#10;sn4eAi3jGfSva9HB+zr9K8f+HCrNaxYHYV7Fo6OpUHpXJU0Z6FD3opo2rX7pqeoV+XOOKfuIJrl5&#10;kzvktB9FMBOetLk0yEK5wppsL5Uimux9eKYMr3oA53xxbCXTJAehU1+fv7QGlgXsxA5DE1+h/iSP&#10;zrBweflNfDf7RGnhJJ2C88812UJWODFRbV0ePfAzUPsPigITjLCv0p+FdwLjSGYH+FP/AGavy2+G&#10;l2bTxhFk4y4/nX6b/BG6Fzo0oH92P/2arrR925FCXv8AKenj7v4VHTyQqgHrTQpYZFcB6QlFO2Gk&#10;I20AJSN96lpG+9QA2mP96n01lJNNAMpG+9T9hpjKQaYDaY/3qk2mmOpzQDGUUmQOKdgkZHSgkhb+&#10;lMqVkP6VEwIyDQBE39KQfd/Glb+lIGAXFAEbfeNRSdTUjMMk1G5BziqjuTIhb+lMp7f0pmCelaGZ&#10;E39KRae6kVGOOvWgBJO1V3GWNWH5IxTNhoAh20YwDUuw0jIfSgCu39KZUrRn07VGRtoASkZc0tOA&#10;ytAMrsp3GmbasMhammMigkh20AYqQ8daaTmqjuJnYr0qVOtQrUyda5zpJ17VKvaol7VIv3RQBZXt&#10;Uq9qro5qUOcCpKLKfdqVetQKxqdetAyRakXrUa1IvWg1JaRulLSleKAON8UQbrd8e9fN3xf0/day&#10;HHY19OeJFH2dq+fPizGrWsgI7GumkeXXXunwT8Q7YQ6i/puNcHJ9416b8UYVTUmx/eNeaSKN9ayJ&#10;wbKtFO2jJpO9YncJRSbqN1AC0UUUAFFFFABRRRQAUUUUAFFFFABRRRQAUUUUANqSH7yn3FR1IvGP&#10;rQI9p+Gl8IER888AV9FeH97QW0UJLT3DKu0dea+W/hq586Ne24V9dfA21j1P4oaJbXA3Q7l+Wuqr&#10;Kx49GPNW9n0Ptrw5HD8EvgZJfSkRStbFmJ4OStfjv8VPFreLvHup6m7ly8zYJOeM1+o//BQLXrzQ&#10;fg40Fm4ijliCsMdsV+R0rGSCQnkseT3rDDr3uY3xUr1eToilN97PqahQd6ml+6KYnUV1Ix+FFq1j&#10;3EVfHy8VBaqB09KsSKN1bo4qnvMrXsmxce1Ysp3E+5rT1VjurMYfLWM3qddFWQ1Ynk2RH5nB2qPc&#10;1+yv/BOv4Up8PfgvbX0sAjv9RG8swwcda/I34d6bBrHjzw9aXIZoZLlNwU4J+YV+/HgnT4NJ8G6F&#10;bWqCKFLaPao/3RXnYp6Hr4dczOxi7etSv0qvCx4qd+grxD2x9FFFABRRRQAUq9aSigCG4AJ6Vgax&#10;CCprfmX5qxdX+6a0W4S3PJvHMI8h8jgg1+eX7WfhSK5eWdEAPJ4Ffo14yjD2UhIycGvhT9p4D7LM&#10;McYNe1h9jwMfsfnzex+TIy+hIqtMDtzWlriBbyQDpuNZs33QK0CnsiFqWjbwKdtpM3Y2inbaNtQA&#10;2iiigAooooAKKdto20ANop22jbQJi0UUUEhSgHPSl20tNCuO298VZgTKnIqGP5utWoVHFbRMZM99&#10;/ZL+KEvgXxtaRmdooi6kc471+i/7XfwptP2oP2fY9e0xVfWNOi8xdnLEAZIr8gtKuHtdasZYjsdX&#10;GCPrX63fsX+LdR1PRIbC5kWWzmh2vEwOCMfWuerHXm7GtCXNFpn5KWckujag9tKjQz27lHVhg5Bw&#10;a2tXtDcBL+0UMWGGAr3b/goF4B0bwL8Yrl9HtzbC4Ys65BXJ68YrwTwtdSBmt92Y2HIPNd1OV1Y8&#10;qtHklzI5G8szGSSCCTk1VjHlnmuv8R2MULHbn865GTqR25rDlszqw9RzV2RSr9okbnAHINfUn7JX&#10;jqGWVtEvZACOFLGvltmP2ePtg11Xwv1S40nxnY3Ns+yRnCn0xmk9GdVVXR+pGmqlnYMYfmPUYq/o&#10;3iQoSk4IGcc1mfDuU3WnwCUBgyDPHtWx4k0yCPIRSo56GsphTNf7Z5kjSI4dccVl3EUF9I4uY1ba&#10;P3Zx09a53Q9YuFUwZUpzzjn861Nx2nk9fWpTsORka54F0fxFpcthdW67JG3IAPukVy+qfDhNLtBL&#10;psrR3CrsZB/EMcZr0RpDD845YDgtzVW4kMsYZurdarmZmeP/AAt8P+JfCfiW8/tErLpV0SVXP3a9&#10;Wa5+Y46Z4qtcSssioPu1C0h55qou49i4ZSaryXBzVdpn55qB5G3dasXMX47g5xzT3kJGayPOcEc1&#10;OszkdaCJMmkkNUxM3mlx9zvTpnODzVZmKxso6UElbUIwsomgPOecUn9qIpCBWOeuaGYjI7U7yUWT&#10;IHNUgM+8vpYpR9mhyT6Ch9R1GdQrIqj2rTl+RcgAGs+RijnBpgUZdPmuMlp2Uj0qhNAIU/fqzj+9&#10;W1M5WPINRLGstuxf5uOh6UGczA+wyOvmae2CPWsbW/G2l6LHJFrc0bShfu55zXHfFDxtqnh7zEsJ&#10;VgGDyq8/zr5d8SeJNR1nUHkvLlpm3HlvrSIjHmZ674u+OotZJoNG3RocgMK8tu9R1vxVIzzSSSKx&#10;ySScCpfDGl295IpmUv8AU1r6xcPY7YrfEKHqFGKAb5dEZdvotpp8QkunDOOdoOeaS48QeYhSBFhR&#10;eOOprLuHZpCWYsfesm8mfzsZ4plxjzPUvz6oHY5G5vU1ny3bTZLE49Kj+++DUMx2rgdKmR1Rgje8&#10;OeFLnxLMEgbgnn6V9BeCvghp+ladFe3AWaYYJ3eteMfCO8lh1xEVvlPUV9X6DK0nh9t1OJnUbWh0&#10;GipBY2MKIscKgY+UAVcmhja9gmPzBj+dYehxieSRHyyr0zWvHKVsJG4zGfl46VpI5Oa5y3j7xt/Z&#10;etQ6fkoHwKr+Dpb0+KiIrhpbJgC3OQKt+LtEtNYa3ubmPdOMfODg11XhLRbTTbdDBFtLDknk1Boj&#10;p5JPJQKqllbvUa9KmmYxwhV4FQknAoLkLUDfeNO3HHWmN93PeggKibvTWkYHrUTOeeaAHN1qrJ/F&#10;9akZjnrULcigCNutQSOCcVM3eqs/Ck96qImQ3jBY+elZEpeSB8dKvI5mkKscilWNQrjHFWScza+Z&#10;5jA5xUnMbkmp3Xy7oheKhuD8xpomRUup1YEelYuovvibZ1FaN0oXpWLfuY0O3irOeRymqTtBG5c1&#10;5j4gvN8jkHg13viuZ/JPNeW6pIWZsmonsFOPNLUybh92aryfdFS/eY1FNxgVySPbhoRrTW+9TkpD&#10;96kjTqI1Ip+bFK1KoG+pW4zu/h7GWmJHSvTVQuoBG3HevOfht/rzXph6Adq7obHzuJbVRkboAmPv&#10;+1cd4o8HR6ipmiAWTqQK7DJU8VBLyxqmrmcKjjseMXGj3enTYKMFU/exXd+FrhpbLDHJUc1t3trF&#10;dLiRAwqvY2sVqSI12g9aIR5WaVqrqRVx6NvD+1VXGSTWgUEe7aMVTkUfN9a1OGRRlX2qPbUs33qR&#10;VGKDJke2mN1qztqFlHPFAiu1JUjKKbtoAbRTttNoAKYV5p9I1BcRu2ozwTTmc+tMoLCiiigAoooo&#10;AKcvam05e1ACr1pyfexTV60RffNA5HceAIN98v1r6q+HNt+6i47V8yfDaNTqCcd6+rPBMaxxxbRj&#10;is5uyPUwh6npkIWA8dqsMREFHdqh09iIVq5NGDbs2PmXpXny1Z617IqXF6NP0u7uif8AVqWr88Pj&#10;940/4STxLdyB8jcV6+hr7k+Mt9Npnw01GW2by5GTlh16V+Zfiq4km1e5LsSck1vBWOKp77sZUMnm&#10;TMCeMU5OgpkA+c1Kw2tgVoiZdhDzUbVJUbVD3GNopP4ql2jFICvNJgEVUbrU8nzSNmolUFcnrmhn&#10;VHY3/A2hN4k8TWNggyZJF49ea/ULwLoA8NeE9PsUTayRjcAPavhP9kvSLXUviRC08e8xkbfav0Nk&#10;YhWxxtAxWMhEOBGUcH2YV5N8U9EOka3HfxriOX73vXqjf6lz3zWH8RrOK88MB5V3Mg+U+lUiJ6o5&#10;H4f6z/ZupoAcRy9RVjxvbHw34tttZh+WGQjdjpzXEaDcSK0LBjlWwK9U+INul74EgllGXVcg/hTJ&#10;j2On027F9ZRTqeHUGrVcf8KbqW88MMJW3+X90nqK7NVH2ZG75rN7nSCdKdSqoxS7RSAbUi03aKWg&#10;Bf4qkXtUVKGI6GgCVutPWq+4+tKJGHegC0vSpVqmsjEdalWRuPmNAE5bBxT1aoAxPNSLWb3NVsT7&#10;vejd71Fk5py9qQEqsaduNRA4OKctIZKh4607d71F0NOXtTETJ0p1MXgU9e1IYq9aetM/ip60xDm6&#10;0lOIzRtFIsFpaRaWgCGZsRufQV55qTGR5nB/iIrv7xisMuPSuCvBhsdmbmtYmbeppW7mx8Ps4OCy&#10;k18+ePrz7TfSknPJr33xGxh8NYXjj+lfNHiyVmuJCTzk1ujmrM469UK7YrJuK1LtjurJuWPNdS2P&#10;IluyjMecVEqZNSSfMwzSoKoRIqBRzS7RSVHuPrSAbcLzgVVlUVZLE1CwpgVCMVG1TydagbpSMpEL&#10;9KpN94/Wrr9KgaMZ6UGMirK21sVEwyasyxjd0qEqBVrYOhEV2moW71O/Wq0jHNMyZXm+9ULd6lkJ&#10;JqJu9BBG1MantTGoGiJ/vU2nP1o21DWpstiJ+tNp0nWm0Gg1jgilZdwoIzS9sUmVfQzryPpWXMuD&#10;xXQTIGXJFY1yg3HisZHfQkUqKe6gdKY3SoO7dj46RqYGIpaBDHpG61Lt61G3eo6lIRCA49a67wTr&#10;P2HV4ecDcK42Thc96uac5iaORThs9a0QqkVJan6I/B3xEt3bwAHsK+idNlBVCO4r4X/Z71q7aSFD&#10;LleK+1PDczSLEGOeBWNVCoPlSR1YIPIpep4qJWO8in7jXElqeluh60tR7j60bj61TJFfrTaUkmko&#10;EVNUj8yzkBHavjn9ovTx5dwcc4NfZV9/x6SfSvlH9oSFGtbgkdjXVR3OPEbHxZ4ecWniyI9P3g/n&#10;X6X/ALO9wJtAkbPO2P8Ak1fmVD8nihMf89P61+j/AOy/M8nh2bcc/LF/7NXRW+BnLQ/iL+uh7y/J&#10;FPAwAKT0p7da809YbTH+9T6Y/wB6gBtI33qWkb71ADaKKKEAUx/vU+mP96qAbTJKfTJKAZA33jTl&#10;OFprfeNI3egkGao2OcmlbrTOxoAjb+lMp7f0plAET0ynvUbdKqO5MtiNv6Ui0rf0pFrQzGydqiK5&#10;OcVLJ2pqD5aAGbfamsNpqbaKik+9QA2iiigCJv6VDIuWzipm/pUeKAI9vtRjHFSbRTH+9QDEpjf0&#10;p9Mb+lBJE39KZT2/pTKqO4mf/9lQSwMECgAAAAAAAAAhAKpSSKTraQEA62kBABQAAABkcnMvbWVk&#10;aWEvaW1hZ2U2LmpwZ//Y/+AAEEpGSUYAAQEBAGAAYAAA/9sAQwADAgIDAgIDAwMDBAMDBAUIBQUE&#10;BAUKBwcGCAwKDAwLCgsLDQ4SEA0OEQ4LCxAWEBETFBUVFQwPFxgWFBgSFBUU/9sAQwEDBAQFBAUJ&#10;BQUJFA0LDRQUFBQUFBQUFBQUFBQUFBQUFBQUFBQUFBQUFBQUFBQUFBQUFBQUFBQUFBQUFBQUFBQU&#10;/8AAEQgBbAmvAwEiAAIRAQMRAf/EAB8AAAEFAQEBAQEBAAAAAAAAAAABAgMEBQYHCAkKC//EALUQ&#10;AAIBAwMCBAMFBQQEAAABfQECAwAEEQUSITFBBhNRYQcicRQygZGhCCNCscEVUtHwJDNicoIJChYX&#10;GBkaJSYnKCkqNDU2Nzg5OkNERUZHSElKU1RVVldYWVpjZGVmZ2hpanN0dXZ3eHl6g4SFhoeIiYqS&#10;k5SVlpeYmZqio6Slpqeoqaqys7S1tre4ubrCw8TFxsfIycrS09TV1tfY2drh4uPk5ebn6Onq8fLz&#10;9PX29/j5+v/EAB8BAAMBAQEBAQEBAQEAAAAAAAABAgMEBQYHCAkKC//EALURAAIBAgQEAwQHBQQE&#10;AAECdwABAgMRBAUhMQYSQVEHYXETIjKBCBRCkaGxwQkjM1LwFWJy0QoWJDThJfEXGBkaJicoKSo1&#10;Njc4OTpDREVGR0hJSlNUVVZXWFlaY2RlZmdoaWpzdHV2d3h5eoKDhIWGh4iJipKTlJWWl5iZmqKj&#10;pKWmp6ipqrKztLW2t7i5usLDxMXGx8jJytLT1NXW19jZ2uLj5OXm5+jp6vLz9PX29/j5+v/aAAwD&#10;AQACEQMRAD8A+gFYVKrVVVveplbpXunhFtW6VKGGKqq3uKlDds0ATr2qRelRoRxzUi1JZYjq1HVW&#10;OrUdAEy1IvWo1qRetBqSLUo71EoPNSYPpQBz2vxlrVq8D+KFoWt5OOxr6G1ePNs3Ga8X+I9pvt3w&#10;M8HpXRTOLEx90/P74vWxjv2JHc15I7FJD6V778a7ELdudvc14NeRhZsZreSPPwkrNoqtzzUbfeNS&#10;sDyMVEwPPFYHpkeRRmmZ9qAwyKRdiaigEYHIo3D1piCijIoyKACiiigAooooAKKMijIoAKKMijIo&#10;AKKMiigAoPr3FGaAMkcd6APRvhzcD7VbEtgHls+1fot+wV4D/wCEk8R3fiO+Qm3sseUzDivzj+E+&#10;jT+IvFtrp0GczsqgCv2R+DWj2/wc+CssboIpmhLF24ydtVWl7pxYaH+0ykfKf/BSr4ovqeuQ+GYG&#10;3QRH+E8V8E3AHk/L95a98/aR8SJ4t8QXuqvIssxkZQoOTjNeByRmKMOf4uo9K6qUUqdziqy56rki&#10;o/Ip0SEkU04Jq5boTjiqQ6vuliHjFSu+Bml2FQCRge9QTthSQeMVsjiWrM+/fzGyKqDsKkD7w+Tz&#10;zUKqW3d88CuSb1PRjGyPo39hX4Ynx98ara4lTdbaeQ+SMjrmv2a09xM6QQ8RRKF/Kvgz/gnT4Di8&#10;J+DZtenjxc3fQsOcV90aI5Nv8gKux3c152Jeh6+CXMzqLf09KtdxVW36D1q0QcivJPWH0UUUAFFF&#10;FABRRRQBFcSfpWBrEg2nmta4cgmuf1mUAHJ5HNaLcJbnnXja6MNq6k9Qa+DP2ntQRllXcM4Nfavx&#10;O1cW+nzyMwUKp5JwBX5h/tGfEH7Zrs9vHMrjJHynNe1Q2PAx2uiPnnW5RLfOf9o1lygl8VZmk8y4&#10;JJzkk1CMGXk9K1CnoiOilbrSUjZhRRRWZI3bRtqXb7UbfagCLbRtqXb7UbfagBlFFFABRRRQAUUU&#10;UASgYpQM0gHpTlBoM2OgQirq54FRRKKlPUEetbrY55O7JpGK7TH/AKxea+sP2Tvjre+HJorPztjq&#10;wHLdK+Si5Fx5vbHSrmieIbnw7qi3kEhUbhkKe1W0rFQvHRH6ofHrwfoP7TvhGKAxRJ4hgj3R3PAL&#10;nHTNfmz408D638MvEk9hqsDW9zA21CRgOo719HfDH4zS6rpFrFa3ZhuYQCrlsEn3roPHcuifGzTZ&#10;bbWQsOvwriO5wAG/Gs6V7nPP3tz5SiuIdatv3rjfjFc34g8ONZxebEu4d8V0vi7wPe+CdRaJg/lq&#10;xw2OMU3TNfhmIguUDJjBLV1yhoccH7F3jsedR7V4A5PUGlFxJaypLGfLZGDAjjkc13+teCY9YjNz&#10;phVFHJU8Vw9/p1xasYriF12n7xHFccrroetTqRqan6K/sn/E2Lxn4QhSYg6jEoXbnnA4r6M1LRDf&#10;WKXRfayj5h61+V/7NvxQu/hz43gd3zaysFKZ4HNfqz4K1a18ceHYpYpQDIoYYPQ4rKZtFWdjzLVt&#10;FWG4ZhF5Dk53dM1i6hql3ockd1LKptGO0sx6V65rWiyRyEXyblVGO5fQV+fP7Rfxvvr7xRdeH9Ik&#10;aOyt2KsQe+adNXRlWbjY+qPFPxa8I+DdJjur3UkuJZACY1YHFL4M+KHhv4g5/su5XzVHEZbmvzhu&#10;Z7zV8Ne3DyIDxuY1oeCfG134C8VW97aTtHEGAZAxwRmteQ5o1L7H6Q3YUs5Y7ZlPA9azWuSMjNRe&#10;F9dj8aeF7TV0K5dAWI9cVE7AEg9c0NcpUZXJWujzUDXJ5psjBRknrUDnb1pF3JDc89asQ3YPesx5&#10;AOxplvMSxzkfWkK5svP71A8vHWodxIHOfpTJH28HNMAkl5GOtOMpdQGIBquY3bBA49apX19Y6b+9&#10;u76ONF5ILVUQujVCn3YVC7u2QyAr/ebtXnPi39oHw54fQx203nyKP4TnJrwnxv8AtLa1rgeGwzax&#10;nIBXgkU7Dvc+lPEfjrRPCSs95eRuwBIj3d68I8d/tOy3cUtvpS+UDlQwrwzUNU1PX5DJd3LyMxyd&#10;xNSQ2NlbYeeTcw52ijUiVmSXWqa14tujLcTSPuOeScVct9D0/T8SX0nmP125qvP4kEMey2RYx03D&#10;rWHcX7SksxZie9IXvPY6G88SiIeVZxrCg43VgXOpTzXAYSbvXJqoJHmIChmJ/hArr/Cfwh13xZNG&#10;/kNbWzn7zjHFBpGCXxHKXV287hV+dvRea09N8E6pqlm9yLdwqjOStfSnhD9m/SfDsaXN9Ms7gAsp&#10;5ruNT0vTrTQ5YrC2j2bSvAGaB80Y6RPhmS1ktp2hk+V1ODmoWj+fB5xXY/Ebw9Pp+uySuhjR2JGB&#10;xXHc+YS3Tsalm0ZX1Rb0fUZdL1GOaJiMEZx6V9e/DzW4NR8MIwfLbQSM+1fGwJRiMcnkV7N8C/Fx&#10;82SwuH2qBxk04sipG6ufSOjxSNDJcREBTwakumElg8cTHexycVg6Rq5miNvbucZ5JrrLKyiitiQN&#10;xxkmtpJnDYvaDZiDT4mlVZfZua2IwufkAUeg7Vi6LMSoA6Ang1snKNkd6zNYj3Yj71L2FIjCT79K&#10;cdB0oLkRt0prfdp5BxTSCRgdaCCq/Wo271NIhHJqBjnOKAI2+8ahZsU9pBuI5zUL5yfSgVxrNVWa&#10;QYIJ/OpXYDvVC+LN9w1URMaAI3LA1BcT7OhpgLgcnmq084J5zkVYiOdRy461WmIwCetTSSjb1496&#10;z7i6RgQD0pomTKd84APNcrq95sjbLVq6lqCcgNzXAeKdVKqwVua0szmlJI5nxNqjyOyA8Vw95PuJ&#10;Ga09Vv8AcxLHmuckkLOTng1jOS2OzD0/tMN3NRv81IXGetC56npXNJno2EA25zTP4qfIR0FMCnrU&#10;p2KQNRnDD3pCc04KzMCBnmkij0v4YW5aQnFekPFgkYrjvhbYPFB5jrhW6Gu8lT5jxxXbHY+dre9U&#10;ZnvEc1VlTk1pOoHWqcsZLHA4reNjntYzpF+tRlAo3GrMikHpVWYnaQKt26EMryz4JAqqzls1IUO4&#10;5qBuGOKkhkbruNIBgU7cO+aaWGeKDEWom708yAVEzjmgCNu9NpXYc0zcKAHUyl3CkoAKRqWkZTQX&#10;Ehakp7KeKjJwcUFi0Um4UtABRRRQAU5e1NpVfpQA9aWAfvPqaavWpbVS84UDJzQEtdj1P4ZWJe6R&#10;scZr6m8GW5FvDx2r55+FliSyHHPFfTXhO1MdvFkdK560lY9fCKy1O1tDsQD0q2czAIDw3WqSsFUD&#10;2qzHcLBDLOxwsaliT2riV2z0ZfDc+ff2tPHX9iaNb6VHJ/rQd6g18G6hcG6upHPUmvZv2kPHJ8Te&#10;Nb9FcvDAxVefevE9pLEjoa7FscMHdtiwg5zUrctn1pijb0p27pTG9xOwqNqcXA47im4LYxWb3KG4&#10;5zSu+0YpQpz0qGfKg5NIpK5FKwLYHVqbbOFjk3ckdKRcFw1XtF05tS1KzskUtJNKq4HoTSZ07I+w&#10;f2JfAQgsrjxDcx48z7hYV9WLkuzn7jZxXKfCXwmnhLwPpths2fulZto9RXXAEoUxwDwaykIIIxIh&#10;B/iqO7tI77TLmylGSykLmpz8vC9ulK6hlV/+Wgppk20Pnm4tJNG1iewYEMjFlzXrXg908TeGrmwu&#10;CGdFIUH6VzfxY0X7JeQ6qigGTAY1T8Ba9/ZuuxKWIjlGPaqMYfEXvh9evoOvXekzHam4hQa9TkIG&#10;1R0HNeXfEGA6L4itNUQbYpWBZhXomk3iX2nxTg7gyjmoaZ1XRe3elG6oRntS7jUjJd1G6otxo3Gg&#10;CXdRuqLcaXBPQUASg5paYuR1607dQA5WxUitUHJPFSKpoAsK30qRWquoPpxUqg1k9zVbE4Oaevao&#10;1zjmpF7Uhi/xU9aZ/FT1piHN1py9qQg5NORTxSGSL0p69qaFNPRTxQAfxU9aTYc5xTgpFMQ+iiig&#10;sKKBz0pAQxIFAGXr1yLaEDP3q5W9jDTQqOSxB4rV8VTGW5ijQ5Knmsu1BuNWjBHyritInPLcPHji&#10;18PgdPl/pXzJ4gkE0rnPevof4q6rEunGAE7wuMV84anklye5NdETlqs5m8OWrJuq1Lv5HINZdyR2&#10;rqjsjznuUW+9T17U0qdwpy9qBD6janFwOtRlgaYhtRtUlRtQBXkGahZf8mrLDio2AoZlIqOtQstW&#10;n61EwoMZJlSRTmq8h5q7IvWqVwpqlsC2IGfNVpWqRsg4NQSqT0pmTImbNRt3qTYRTHU80EETUxqe&#10;ymmsDQNEbdaSlIOaaTipNlsMkGTTdtS9fWk/OkVcj20bakI+tLtpMVyvIvymsm7gIJOK23wDjvVS&#10;7gLKSBWUkztoyS3OflGOvWo26VZuIWVuRVZuAazsepF3G06m7TTgc0FMc3So271ISMUx+lR1EhmR&#10;sIPenK+xBtPvUbLupEBB56CtUatXR7P8EvGj6VqsCM5ALDvX6CfD3xEmpWkDq4JKjoa/KrRNUbTr&#10;2ORCQVYV9ufs9+Plu7eCJ5SWwBgmpmrnJrGXkfYNu24E561PWToF6LqHrkkDFa+w5xxmuPltuepB&#10;qS0EooIwSD1oqHvoNhRRRSERXalrZx7V8u/H+0LWdwcdjX1LL80LjvivnP49W2bK4GOdprqovU5M&#10;R8J+f1/m28RhumJP61+h/wCyZe/aPDdwc9Fh/wDZ6/PXxQvk642ePn/rX3l+x1cB/Dd0ATlVhz/4&#10;/XRW+FnJh/jiz6kY/KCOMUwuSck0KdyDmhhtOK809YNx9aaxOetLSN96gBMmlHPWm0E4oAdtFRyE&#10;hsA8Uu6mNyaaANx9aaxOetLSN96mAmTTWpaRqAZC33jQACDQ33jSj7poJI2A/SozxwKkb+lRt96g&#10;BpAPWmsox0p1I1AELAbjTGUelPb7xprUxEDAZPFG0bTxSt940o+6aAInUelRNlWwDxUz1A/3qqIp&#10;BuPrSHnrRRVmYx+CMVGWOetSSdqibrQA12ORzURY561JJ2qJutAC7j60hJNFFApbDGJHekySDSt/&#10;WkH3TQQRt/ShcY560N/SmbvemhHUKwqVWqqre9Sq3TmsDrLS9KlWoVI2iploAsR1ajqrGR61ajI9&#10;akomTrVqOqqHnrVqMj1oGTLUi9ajWpF60malhe1Sfw1GhHHNSAjFAFHVYy1ofWvJvGtmWgfjPBr2&#10;G9QNbEY5rzvxdahoHGOSDV0fdJl/DaPhn43aMGkkOPWvl7WbcQ3hHTBr7b+MmjBopmK8c818aeKr&#10;UxapKB0DGvU3R4NL3ahz7feNRN/FUrfeNRN/FWLPTiV2pjdakbPHBphByeDWD3OiIL0paKKQiVel&#10;DdKARgc0EjB5oAKKKKCQooooAF6UUAjA5oyKCgooooAKb2NOpvY0AwXrUtRLgsMd6lTLyBFG5iQN&#10;o60iGfVH7BPw0uPHHxcsZwhaC3ILtjIFff8A+2h8SLH4X+BDpJkAlaLai556YrkP+Ca/wiXwl8O7&#10;rxTdReXLcruVnGMYFfK37e3xSl8cfFiXShNvtbJiCQ3y9aS96Why8/JTcu584axrsupXMkhJIdi3&#10;X1NZl1JlBnvRK6L0xxxVad92BmvS6WPMjHl91DI1+YVp2q/KDVCNeelalsuFyeOKomoyYnzo8elU&#10;L59sewVcjYIxIPy+tZlxJ5tweeB3pGVON3cpsoibnvVrw9p7alrVvaoMhpFz+dVJ186Qjd06V0ng&#10;uUaZfR3bjBVhjP1rKJ33sj9Vf2dIo9K8Jabp0RGVRSQPpX03oDM+Wb+EAV8i/sxaob7SLS6L7sqM&#10;DNfW/h2481XGMA4rxsXue7g9jq7XqD61fXpVG16j6VeXpXnHpdRaKKKBBRRRQAUUUUAZl1IQTXI+&#10;IrjGee1dffIMHpXEeJQfmHPSto/ERPc+Uv2qPGc2g+FL8o2CVI4NflX4m1SbV9Ue5diWZm5zX6Mf&#10;tjCVtDvIycLg9a/Ni8UtdFARtDH5q91fCj55r98yi3WkpW60lB0hRS7T6UAHI4NAD9tLtFOwPSlA&#10;GamxkJto21Lto207k3IttG2pttG2i4XIdtLsqTbRii4XK2yjy6l2daTbTNOYj8ujy6k20bfrQFxq&#10;9qlX7oqMDnpUi9KsTJQ1TK1VlyakVqDFj5GwpqrIckjv0qaSTj3qs2SalIundG14X8VXfhu6CxsQ&#10;hPPNeyaX43OoWqSLJ+9A3DnnNeCCBpeD19a29HuLnTmBDMR3APatkjmxEIzV+p9F2vjCw8Zae2ma&#10;3CgnI2rOw/LmvNvFnw5l06VltBvt2OVkXkVky3sk9mJoZCQozhfvZrW0H4jX2nwiK/CzWnTa33hW&#10;/MjzFJnLpLf6PMIhK2B2rVGt218ghvYQ/wDtY6V1U1vo/iVTJbFY3xkg9q5/VvAN9EnnWg+0J32c&#10;4FO4rtsw5PCcEt2t5p9ztIbdjPSvtj9lj4oGws4rG9u1UKAoLNXxJNYXNn90tEO46c1Pb67qFiB9&#10;jupI3H90kVhUp3OqOJfMpH7RQ2kPiDSFmiljnEiFfkIPUV+Uf7U3w9u/hp8X9TmeB/sFwxYPjjmp&#10;vBH7Vfj3wHAkNvfNcRhSuJW6Vy/xG+M2tfE63dNZfz5GJIduSKwVNx2PTrYiNdLm6HmU2sJzCjHb&#10;ksGNZtxObgLIG6/0q3JpyvFgLtYHqPSmxaUI3Iz8i9KdpExdKOqPrz9jv4kprOnzeG7qbEkY+QMa&#10;971KMRSsAGODjpX54fDvXbjwH4nh1W2dlKsCyg4yK+jLz9rgXMShbJMqoBOOpquVvcipKC1ie8Eb&#10;lyQaaQ0owM5FfM17+1RdzEiGBVb0rAvP2m9dnBWGPYT3FHKjPmR9ZSEw53FfxqjJqun24LT3sKAd&#10;RuFfHd18ZfFepsSJ5EDdhXP6j4h167BMt1Jg8n5jT5ES5X2Psq/+KvhfSCQ9+rEf3WriPEP7Tmia&#10;aGFmguGHTdXykweZiZ7hmJ6/MajmitozkMWPuaOQVz2DxH+0zrGqFxZj7MpyBtrzPVvG+ua1uFze&#10;yMGPTcaw57yPaQFH4VT+0l844FC900jFyLJXe26SUsT/AHjTmuoouAATVBpVJwTk1E7+WMk4H+1T&#10;5jT2dzZgkScjLBBUOsTW6gCA5I6k1n2kF1qT7baGSUngeWpNeleDP2d/E3i2RGlgaCA4JZhzipbu&#10;WoKO55ikkkxAjjaVuwAzXdeEvhB4g8T7JZIGtbZv4mGOK+jfC/7Mth4VSB5T9onYgkMM17JZ+D7a&#10;C1WHCoqrwqjFSPmXRHz94K+DmheEyo1FPts7cjIzg10uq3cmlzwxQBltlP3UXoK9Xs9FsUnc3MQV&#10;1BCsax7iXRLLz4rlBJOxO3aM0zCWpHbJHq+ioYFcuQAc1LZeEWSEiU4U8kNSWHi610bTiBb4OcAY&#10;p2pa7c31skijy43H8NBnynkfx78FW1zoTS2yB5owTlRzXyXJmNmiYbWUkc19t6pDOvn+epmhdSPm&#10;5618n/EzQRo/iGV0jKxuxOMUrX1NqWjscceGDnqK0NC1KXTb9LiNinIzjiqbgK3I4NN8wLLgDAHS&#10;s1ozo3R9TfD/AMf6XHaRLOfnYDcx9a9h03UYLy1Z4GDBl4Ar44+Ht/BdK1vNnzh9yvoP4f6lNYBY&#10;5g2MYGa6+a6PPkuV6npGgSEyuH+XDGuhcjGAeK5nSpfMncN8pJyMVvbxgKDzWUioyJkfmph0qCON&#10;t1WNu2PcSAKhFsSmr96l3A8U0HBJPSqERTVQLEEir8vNUp0wcjpQTIh8sZJNQSNyamlkGzAPNUZZ&#10;gvU8mgkbIw5qlJJjIzU00gQAnoaoSuMmqiNDZJevNU7x0A4xmnyPjJJrNvZl6Z5qyZMr3dwwUgGs&#10;O8vDGpO7Bq1fXYjQ5NcfrOpsFYg4FUjnnPlRna1q5jkY7q4PXtWaQsd3X3q7rmpbsgNzXEahfGRi&#10;AeauU9LEUKbryuyvfSmXPJqkGOACamMuVINV2B3Z7VwzPfjHlVgK0/8AhoGO9BIxWZQxutL/AA0h&#10;BzQqkj6VEgGN1q1YxmS5jQDqwquME+9dl8NfDkviDWkRELBTk8VrAU5Wiz1zwfZpb6EmBhttaJJK&#10;HNXV006VH5BG3aMEVUfkcdK7YngSXvNlWSoG6Gp5eCc1Xdhg1RjIozfeqlJ/Wrsoyc1SlIB/GqiZ&#10;FV+tVXXkkVZduajIzVEMqMpzTTxVhl5NQN940GRE1MbrT2pjdaBETUlK1JQAU5elNpy9KAFpG6Ut&#10;NJ7UFxGN1qFgMmpiDmmFT6UFke2lpx47U2gAooooAKavWnU3aaTAmWtPQoRLeqMc5FZiZro/B1qJ&#10;79eOd1HQmK95Hv8A8LtPC+USPSvoTQbYrEhHTtXkXw3sVSOLK84Fe4aTAEgQY6jiuGoe/RjoWmHI&#10;Fcb8Y/FK+CvAOo3RcLLIhVR+FdtGPNdcDgnFfJ/7aPjgmS10WCXiP/WqDUROqpK1PlPk/XtUfUL6&#10;e5kO55nJ596zlUqMGluHVrgZ+4On1pWBBwetbR3ONR5YoSiikJxWgETffqROlMYHdntTlOBzWfU0&#10;ew5jtFUriTdxVuVvk4rPcHdSNKfcWP5UbPbpXs/7LPgc+MfiHbyyx7oLdg2SOOK8X5XAxweK+9v2&#10;O/Ag0LwS+s3EYSeX7pxyRSNJH0WNsSJGn3Y1Cj8KC1Rn5epznmk3VlIcR+6nbqi3Gjd61KLZm+L9&#10;IGu+HbqLGXRdyV4jpsjxyrEcieB+foDX0GkypMgPKMCGrxHxnp50PxjM6DEU/THvW6MGd9rtsvi3&#10;wT56fNJAvH1Aqn8J9Ze80uW0mbEkZKgH2pfhxfBlfTnOUkByD71zlrO/hP4jy27fJbSt8uPrTYj2&#10;GIELg9aVutIkgKI5PDjIoLguQOtYy3NkLRTdwp1SUwXrUq9qYqHNSKCMUCF25o205acBmgBijBqV&#10;e1M2ndUiqRigB61IvamKpqRFPFZPc1WxIvSnr2pmMcU9e1IY/GeakVaROlSKQKAExhqetJgscjpT&#10;gpFMCRetPWmDrT1oESUUhYDg0bhSGLRSAg0tAB5oUEEc0wf6tmHAFLhGyT1FV7y6FvYySZwADQBy&#10;t9IZNUck/KKl8M2pnvZ5T0UHmqUU4mhnnb1OK3/DlubfQ7m7IwpU4qo7mUjx/wCJt15+pSxg8AkV&#10;5FrUJVW9a9R8VKbnU55ScoWNed6zCd75HFdsDhmcDd5aQg9qzZ15rbv4SJWwOKyp4yT0roRxvcz2&#10;GDSVLLEQ2MVHsI7UxDWXNJtp4GDgjmnFcc4FBLIStRMtWCRzUbUCK7frUTVNJjPFQtSM3uV361G3&#10;epXU5qFzimIjfpVK461cdvlqpPz0qzORSk+8ahfrU8inOe1V3bmgwYxutRtUh61G1BBHUbVJUbUA&#10;Rt1qNulSMcGo26UGqBaWmg4pdwoKFopNwo3CpYiOT7wpsvzDFPcjNMJFSbIy7yAk5rMmjKsa6K5Q&#10;OvArGu49p6Vmz0aMuhRbpR3NK2DTc81hI7nsLTW704timnnOKFsCGUUpUikqiw3bPmHavYfgp44f&#10;SdThRnwNwHJrx1j8vPer2lag+n3UUkZIKsDxTUtbGc48yP1a+G/iRb6yt33gllHevTQ5dgwPWvjP&#10;9n34iLd2kEUspLKAMZr630jUPtcMbKQcgVlVV0aUXyqxrLncc0+mq+4kelOrkWx1BRRRTAa3QivB&#10;PjtCTaTnH8Jr3pgScCvEvjjGDYz5/umtae5z1vgZ+dPjlNuuSf7/APWvuP8AYwbdol+OwW3/APal&#10;fEXxCQrrr8dX/rX2v+xS4fR9RAPRbf8A9qV0VvhODC7x+Z9YMSoAHAoYnPWiT+Ghuv4VwHriZNIx&#10;OaKUDNADMmgjPNSbaNtAEW0Uxjg4FWNtRuvzdaaAiyaUc9adtoIxTAbtFNIGcU+mt1oBjdgPOKY4&#10;AyBUlRydTQSQt/So8ZqRv6UygBNopr8Yp9Mk7UAQN940YBBzQ33jSj7poAiZRzxTMYBqRv6UygCJ&#10;6jwD1qR6ZVR3JlsJtHpTGAB4qSo3+9WhmRydqibrUsnaom60AMk7UxQCpJHNPk7U1fu0AMbjpSL0&#10;pW/pSL0oJkNb+tRkkdDUjf1qNvvUEEbMfWmZzT2/rTKaA6FetSr2qIEZqVe1YnUyzHVpOlVIyOOR&#10;VpCMUxFiOrKdKqx1aTpWZoTp1qynSqydasp0oAsJ92pV61EhGOtSg8jmg1JFqRetRrUi9aQySYZH&#10;rxXG+J7YsDx612y4JrC8QWwZTgZyKvYzex8ufFfQxcWMw9c18PfEnSfsGoyZGMk1+ivxI0oG3kGM&#10;9a+JPjToWy5lbZjGa9Ojqjxa3uSueAt1qNu9SupVyCCME1GQSSAOayZ6MRrVG3epGpjA88Vg9zch&#10;ooopAFFFFAEq9KKARgcijcPWgkKG6Ubh60EjB5FAEVFFFBRKvSigEYHNGRQAUgGRilpBnmgBdmFU&#10;J1Q13Pwa8FyeOfiDpmnQIXMky7hjPGea4iNDDGZPvBu1fe3/AAS/+Da+I/Fr+Iru3LRwHKsy8VL0&#10;3Id3ofenjK8sfgR+zeLaJlhdLLC9ssVr8WvF3iCfxJrmo6lcsS80rEZOeM1+hX/BTH4sPaw2Phix&#10;mCjBWRFbkD3r83biMsiEkYXnHrWmEjdXZ5+Mt7X2a2RWkbOKQjdj+lNenwKD1NdctzB9yzDGSwOO&#10;lXmO5Av4Uy2j+XJHNOUEuABxmtDglK5DcOIICnc1n9U5qxqTbrsAciq16RFgKR9BSOqnHRFeGMy3&#10;QUetbd1MLRIUzzkVR0aHzLneRwO9QaldebqWzdwCKzWiN7czsfpt+x9cCTwnZYP8Ir7U8M/6k/QV&#10;8L/sYXAbwvaAsMgAV9z+Gj+4PIycYrxsXue5g9jsLXqPpV5elUbUjiry15x6fUWiiigQUUUUAFFL&#10;tNG00AZ12uc1x3iSE7X47Gu2uF5Oelczr8IcEBc5raPxET3Ph39rfRjeeE7yUjlVavy51BdklwnQ&#10;hj/Ov2Y+PnhMa1od7bbCQyN268V+RfxM8Ov4b8WXlq0bIN5wGGO9e6vhPnnpVZx4X6UbalI29Rik&#10;4HJ6UG4tFFFAgooooJH7qN1R5PpRk+lTYmxY3CjcKjBPrRmncQ6ijIozUgNoqTbRtqxXI6G70EHJ&#10;4oqRjKKKUKfStDRki9KKQEdAaeFJIwCeaZkyBgzHoanht2bHWtGOw6ZBrYstLDAfL1rSKOaeIS0R&#10;nWGm5XpW1YaTuJ44ra03QiQMqcmum03w+OMqfyrdI8+UpTZzml6Cytuj4XuDWhdeDIdSUhflkx19&#10;67G10EoQU4HcVoPohnhdYQUcqRu98ViKEHc8KfS9W0+W4gsVe5eM5fy+cAVo6T8QtQ0s24jkITJW&#10;VW9fevdf2IbnRLX4/XXhPxXCk66orxq8oyAx4HWvO/2qfhbF8H/ixrWmRQullLK0kR24AUnIxUqW&#10;p6KpdyqnjzS74YvrKE7urLWdfRaDqTFraV7c9dq9K86jjVxmOQH6mnG4uIOFbI/2TW8ZJ7nN9Vs9&#10;Dpb2xhJOwg47561QMaetZaapNHjduy3TPeq0mpEN8xxmpckh/V5M2WRM0fY1HJI5rC/tIMcCRc+5&#10;qYXjy4Acc+9JVIs0WHmtzaEcK9SKkiuLJIyD1rnPOdkdi5wvUUwTbkLDoKznPaxf1d9TejmslkJP&#10;5VYk1S0Ufu4lz64rlRcKWxnB96SW8EZwXGfY1lzj+rtnSjW5RkRgAVnXWoXbZLng1lx3jscKGY+w&#10;qwsN/eECK1mkP+ypNHOzWFHl3EN0WJyTmmF37nIrd0v4b+JdXIMOnSAN3ZSK7fR/2ZPEuqyJ9o/c&#10;K2M7aOc1UYnkzTIvtTYI5rg7IYnmJ7IM19W+HP2RLKCNG1C5Mh6kGvU/DfwO8M+HNrRWUbuvcrnN&#10;K7ZV1E+KvDvwn8ReI2DQWEiBiMF1Ir2jwV+yVc3Lo+tSfIcEr6V9U2Om2tkAkFtHGB0worQaI7wo&#10;I59KCednAeDfgj4a8HqvkWiTOO7LmvQ0tYbaONLaNYlPXaAMUiQsjhSefap5JEhtZS2FKjjNNEuV&#10;zL8v7VqJG/OzpVqbZBJukkAAHQ1m2GpxGORoEMkxJBNQHwzd38/mT3DKh52g9KYitq14l7OUQqB0&#10;3Vk29hp0ckomAd1GQzdzXWR+FYUbGd3HU1Q1nwsklk4jJWUcgjvTA4Z7NtVaaUqEijOFX1rN13xd&#10;p3hLTk+3zhcciMnmuo0+F4ozBKuGVvzrxj9oL4Xav4uv4r3S2ZlUDMWeDSGkmdh4d+IOkeNA8Vo4&#10;LL/D3rzX40eDXvoXukjA2DPAo+C3wn1bwtqjanqLGLb/AMsweDXrGo6UPFUs1tj92ykVrC2tzKp7&#10;trHw2UkWZwRkIcYNRsnmPkda7b4n+EZfB3iOe3IIRmJBriS3lHjqa55bnVGXNsX/AA7qR0jVI5Sf&#10;usDX0voWtXGr6bBdQqAiqMkV8qu2ec81698LvGEv2FrAvxjua0i7aM58RF2Uj6R8HaqLuRi53bRg&#10;iuyj++H7V5B8O9TSO7ly+VzzmvUbbW7YxkFufanLXY5Iu5srumYFTgVXvdYsdLcRXcwB+vSsm88Q&#10;eRbyeQrMwU4IFeSQ6/Hrc2oRalJItzuIiFSlY2T7nvKyxXapcQSB4D6GnM4I46Vxfwytbyx0gi5c&#10;vGSdoY9q69nB5HA9KY7gzVTuJBgipmkA71QuH64NAmV2l5PPFY+tXn2eIyDovWr8koBOTWTqMQuo&#10;3jJ+QigQWmpJqdr5gP3etQTXIOSDWZZQPpwkiB+RjSTTgKQDTRDY+e9AJyax7q8BYkmmXVyVbqay&#10;NQuxGuSa0MpMNVvlEZya868Q6oVZgDxWprmrgKQGrg9WviwJJzVbHJJOckkZ2q3RKk55rnnYuSe5&#10;qW9u3kYgdKrhxgZPNcspO59Fh6SpxuNakpScmm7hSk1Y2buLRSbhRuFZiFpjOQwA707cKjU7pgOw&#10;qWVFDnUhgAOTX1L+yx4UgYPc3KjLDjIr5p0uzfUNTiiQZywr7D+Edumi6dbIfkOBmtaaZyV5pLlJ&#10;/iXob6fqRmjBETHtXCyyYBx0r3zxrpI1jQjJEAxVc5rwW8hNvM8bDBUniuuLR5k11M6aQ5quz/L1&#10;qxMoYE1TdhyKs5pETtVSQZJNTvmo2qomJSkXmozxVh1z2qBgQTVESIW61Xb7xqdiAagb7xoMSJqY&#10;3WntTCDmgCJqSnlCe1MxjigApy9KbSggCgB1NbrRuFB60FxEpGpaYzCgsjakpWpKACiik3CgBaBj&#10;FJuFAI4pFR8yVa7r4d24kvYyR1auGT5iFHU16j8L9NdrqIkc5p9AhG8j6X+H9kojiJHYV6/YQgRp&#10;gcAYrzzwLZqsUZx0HNemW4EcakdK4Kh9FRVkrkN5dRaNp95dTEKkMbMD74r8yvjL4um8Y+NNTui5&#10;aPzCq89ga+5f2pvGSeEPhxOBIUurxSsYBxmvzfuLp5NxPLuxYn61ERYi7krFbHmOAeoqZiScmoGG&#10;0gr1PWpQSQCetbx03MXtoLTWpd4FITmqEhKKKDx1qC30GSvgYqmTlvapLqQK2SaiUFiCOlI2grK5&#10;u+ENDfxH4k0/To0LGWVc4HbNfqF4I0OPwz4U0ywUBUjiXcB64r4r/Y78CnxB4uk1OeMGK1wVJFfd&#10;dwAP3S8A9Me1LQHuP3Hkn8KC1QrJvAPPHFO59KxZcR26nbqi3UbvWki2TMy/LnrXFfFbSPtGkR36&#10;LmSNhkj0rs/LDBGJ71Hq1lHf2E9vJzEynaPfFbJowaZ5F4Y1VtO1C3uScIxUGt/4xaZ5UOn67bju&#10;rMVrjIEe2uriylBV4WJH0zxXqC2reJ/AEls4DlVO3PsKbsSjS8JasNe0S2uFOdqgEfhW5G6Nk45A&#10;xXlfwd1B7Z7rS5DhoGIKmvU4ohyR3NZM1TGpnnPrUy00x8nA4p4UipLJE6U6mp0p1AAvWpV7VGoP&#10;WpF7UAK3WnrTDyacDigCWOpFqJD3qQMBWbRqh7dacvambgTxTlNKzGTp0p1MU4FO3CgCRGwMU7dU&#10;IfHSnKxNAiQNUitVfce9PVwOuaQyZm5pN1RlwTQDmgCZWp26oVYjtS7z6UxXHE8ketZHiaQxad5S&#10;9T2rVXLPk9BVO6tv7QmAAyFPNIZyT25htI488sfu10msah/ZfhBbfG1mWs69tRLrkMSdFIyKh8d3&#10;yzSw2adgAapbmUjzLU7cmJ3PO4k155rancw4r1fWrdYbYgdcV5briEO/pXZA4ZnEX8Xzk1jTLtfF&#10;dHexliSBWBdrtc5rpRyPcozfequ1Ty/eqBqCCNvvU5vu008nNPPIxTQmQ4yDUbLU4XaMHvTGxQIr&#10;SLUDLVtwD0qFloM2tSsy1BKlXGWq8qigRRkFVZKuTDFU5KsykV5e9U361ckBOQKqOpzQYsZUbU9p&#10;Apwc1EWBoIG1G1SbTTGU0AQv1ptOfrTaDVbDW60lOIOaSgsSiiis3uLqMfrTac/Wm0zVCN0xWbfQ&#10;nk4rS3VDcqGQ461mzWnLlkc8/wApIqJutXLiE5OBVVlI7VhI9eL5iNqetNKHPSngYoWxoBGajIxU&#10;2RjmmsM9KY7kDYxyOaWPLEeop3lgyDPSmtmOXK9Ky15jRK6PV/g744bRNWjjZ8AsMZNfoN8NfFA1&#10;PToHD5yo71+Vmm3jWt4kqkgqQa+0/wBnX4gfa7WCB5DuGBgmtHqczvGR9r27iSIMDyRzUtY3h3UE&#10;uLUAtk4FbGecd645aM74tSWgtFIDkkd6cBmkUN/iNeJ/G7/jxuP9017YQQc14l8cHAsZx/smtqfx&#10;HLW+Bn54/Eb/AJDzf75/nX2b+xIf+JTqn0t//atfGXxFIOvMR/fP86+zf2JQRpGpn2t//atb1vhO&#10;HC7x+Z9bsAQppWAz+FDfdWlbr+FcB64zaKXGKKKACiiigApGA5OKWihARNx0pmc09v6UyqAKikJD&#10;HBqWopfvmgGN3H1pCSc5oooJIm/pSADbnFK39KQfd/GgBjZBNNbmlb7xprUAQt940o+6aRvvGlH3&#10;TVR3EyNv6Uynt/SmVYiJv6Uxu9Pb+lMoExjMR3qMsTzTm/pTKZBG7H1pF5GTQ39KbuwKAB8UzOOn&#10;SkZqjLdaAFY0Kdy5qJmoRvkpx3JlsOYionJycGlZqYWyDVkDGJx1pjMc9ac1Mb71MDoFkHPNSq49&#10;aoB+etTK5yDWRqaCN71aRulZ8bdOatRt70AaCN0q2jfL1qhG3TmrKNx1rI2LaNVtG+XrVBM5q1Hm&#10;kBcXtUq9qhQjipl7VJuTJ92pV61EhGOtSqfmFAyVflYVU1WMuvHpVpj8wx0ouUDr0zQ3qOWx5L47&#10;04SRuMc4NfH3xt8Pl2lO3se1fcni3ThIpOQRjrXzN8X9AEiyEDOAa7aLPExEdT4F12yNreOpGPmN&#10;ZWCsgNdz8Q7H7NqLAKQNxriHGG5rZmlKV0Q4yTRzg5oOeeKWsZHTcrstRsuasMBzUbL7VkaJjaRu&#10;lLSEjBoGNooooKCiiigAooooAKKKKBj+TxT84ojxzzTGOc5OBU9SbXdjR0XS59Y1O0s4QW851XaP&#10;rX7d/si+Arb4M/AcajKqwyNbmQkjH8Oa/Lj9jb4Vy/ET4p6UpiaSCKQM2Bkde9fqD+2R4+h+EvwN&#10;/suydYpDCIwqnBPGOKKz5rLuTTqcs+d9D8zf2pPiS/xI+Kmp3wYsiyMgOcjg14y/7ySNT/CDV7Ub&#10;1rq5lunO55XLE/Xms6RuQ4613Hz9NWIX5Y/WpoV3YPvUXU1dt0GBmmaydi9GcLikWTy8npxSA4YD&#10;vUF8/ljrye1bPY4Ix5nYqr+8lLdsmqN3xPkdKvcx2pboTVKBTcSAYJbPSsT1KbtqasI+w6W8vQkV&#10;y/m+ZN5x67hXQa1P5duIAcDFc0gKqV981M3qb4de62+p+kv7E12sugQgegr778MAFIsHtX5u/sLa&#10;kW0eNC43A4255r9F/C1x+7i57CuDFK6PRwLtM72z+9WmnSsyzwSCDkVpp0rxT1xKKKKAClXrRtNA&#10;ByOKDUkoooqQKd0pJrF1KElD/Kt+ZcnpmqF9DuAGCaI7mdTc8e8d6Qbu1ckdiOlfmH+2F8NX03XH&#10;1RU4JPIFfrT4msw4dMcYr48/ai8Ax+INDuMx5ZVYjivaw8tDyMVF2PyqYFnIPWoSdzBPStzxRp50&#10;rWZYNpXaxGMe9Y+0C43Y+XHJruOWLE7Yp9MJGaM9cUA0P3e9G73qPcaQsagoXdRuFRbvrRuoGTeZ&#10;R5hqDdSq3PNIXITUUi9KcASRxTFaw9aeue1SrD0qQW4xRymDZCy1HtNWGQCoitHKJMikXFLHnpUo&#10;TccVct7PzMcGmoilUUVqVYLLJ+ta9rpwOD71cs9L3EV0dlooIHFbx0PPqYjUoWulGUgY/Suo03QB&#10;tXitXTdAA2nb+ldNa6PsUYWt7nNGLuZVnozIQcfpXRWmnFVHFaUVkqheB0q7FEqgYxRc7Y6Iz4rM&#10;rg1eiTbipGUKM1AZCOBXMylM8q+IFvdfDnx5o3jTTyQYrlGcrxgBhmvq79t/wtYfF34N+EviZpIW&#10;ZLi2Rbx0GcMF7mvB/Hmgtrnh2eFyJNykqnU5xXsH7HniRfiZ+z343+FGpNvv7FGltIpDl8KM4UVz&#10;y3udEZ6H563lu+nXRhxgHkfSkt7x45wh6Gul8daf9j1q7gdDHPbytE0bD5htOK5JpAJN/Q9K0OuD&#10;5i+uoJHfR+cMosqge4J5r7v+Hf7OvgL4m+GrS6iiRZWjUsV9cc18Dlomt4S4ywyT/SvrT9jH4pPY&#10;3h0q5mOM4VWPaq6NDlumexeIv+Cf/hl7dHs5WRmHavjL43fCd/hD42m0icMsGMxOw4NfrvpEg1zR&#10;/wB0/wC/XDKM183/ALcHwji8b/Dw63DagavYrlmVeSBXNH3Way95H5pCPzFdw2AhwVPekjkHAPAG&#10;T9aGXMGcFXUlZF9CKj3fKSRyv3fetX3Mmuh658FfhTp3xYhuoDKIr+M/KmeTXvfhT9kHRI12amhM&#10;oP8AEK+W/hP4+m+H/jKx1eBig3gPGOhBNfpJpPjC31zQrTVygaOZFO5OcEikTJvY86sf2cfB2iqA&#10;LCOZvUrmt21+GHhvTGH2fTYVP+6K6i612AHeTtyMgVUt9etr3OCM9OaDNlOTQrW1jAhto0H+yoqu&#10;tsYDkD8hW0k8UpILqufeo54lGTkEe1MkoxgydasBO3amKMdAanVTxxQAAYUnsoya4uf4jR3GtS2N&#10;ouZoc7gfau4UAdR9RXD6z8OUbWJdXsD5M8gIZR0NAGroXxDtNaSaELtvojgqK2l0+bWIWaRjGuOl&#10;cp4H+H48P6jLqNwxkmkOWU9K9CjJOAnCk8igDI0SCDTZHgVAXP8AEa1JporYEuwA9Kr39uYrgSxD&#10;AUZY1z2qXYvo2dHO1ThqANibW4icIw/OomD3S7hOv0zWfo+h+bCszsSjdKtz6L5GDDIxVu3pTQFH&#10;VfDs09uZLeQGT2rnYdK1SKQic/J710zvcaXIfnEi99pzirttNFqkLAnBx3qgOWi8Kz3EgkeUCM9Q&#10;KcmmxaPfkgDa3Q+9bkEhiujbt9w9DTdX0/z7QMgy8ZyKCJK58+/tHeARqWm/2nCm6WMZYgV8nyqu&#10;xlIw6nHNfoJrdmuuabPZSgZZSMNXxD8SvDT+GfEk8DoVUuSMDjrSHT3schtxEcjntWn4f1R9JvFc&#10;HAJxVKYA4A6Uxm2gEc46VMjrl70bH1T8MYre7sBOWO5xk16hY2tupHBPvXgXwN8WRvALV+XHABr3&#10;yyuFbBHFXE8tR5JHRWyQCPGxcHjmsuTwdpMlyZ/syhyckgVYW5CYB71Y+1FsqrDpWjNuXm1LEXlW&#10;8IiiXaBxTWYjvVOOUlzkg4qOW8Kkip5Q5UieRj61UlmABBNZ2pa/Dpyb53AX2rPi8QW2oIXhkDD6&#10;0cpLaReuJgrHms6eVuTnioZrsEFtwxWbNqPB54osZSkPuJSSeaz57oAHJ5qKe/LHhqw7vURlhnmm&#10;oXMuZdR+oXwBPNctq+sAgjNLqmoHJwa5PULws5ycVrGNjjqVW9IkepXXmZOeK5jUpQ2RmtW8m2oS&#10;WHT1rmru8RmYA1NTY3w1OTd2Zk2N5OaiIzT5iGY46UzniuZn0cNEOXrTKcDTaxF1EoooyKZQU4BQ&#10;uR1ppNXNHsmvr6OJRnccVUdw5uVXO8+FXh0316s7rwpzkivpDRmW3VFTquK4PwR4fXR9NjyoV2XN&#10;dppreU+W6V1qOh41V80rnr/hyQX2mNC5ByuMGvFviVoTaZqzuinYzZr0bwrqh85Rng1J8StEGoad&#10;58agkDOaiKsweqseA3S7FXHeqEnBrSvAUleNhhlOKzpFJJzW0TjnErtUbLUjAjtSEjHPWtTlsVyv&#10;J61VkGCaulhnk1UmU7iR0oFIpSd6ibrU0inJ4qFutBkyJqSlakoEFQN941MSBULfeNACUUUUAFFF&#10;N3iguI6om60/eKjLDJoLFplLuFJQAUyn0ygaCnbeAabUgI2imgZb021a5vEAGea+iPhV4cO6JyvX&#10;FeQ+B9MF3eRsFyO9fU/w40oQxxNtwpAxWU2ddCLbPSvCum+TGBjtXYwxYhBY8KQT9Ky9JhEaAgYp&#10;PFWtJ4e8L6lfzuEghhYlvfHFcbdz3L2gfGH7bfxD/tjxXFosEm6K2A4U96+ZGJJ561u+NvEM3izx&#10;PqWpzOXLTMEJ9Aawd2/kVUTCTCl/hoCk0pGBWjMiNutKvSkbrSr6VAwxzTZnwOtSbflzVW5JOQOt&#10;A4+8yuzgu27p2qSxheW4SIDJkOFFQsmUYE4btXc/BrwzN4s8b6dapHvKyKW47ZoOyXwn23+yv4HT&#10;wp8Oo7uVNtzcctkc17J1ZHz1zUOl6TDo+lW1lGAqRxqNq+uKlVSMgjgdKwe5mthQoGcdKdtNCcLg&#10;inZHpSCwzbRtqUL3Ao2n0oNERqjO20dBU3BIRulNXer8DinFMtnoaAPKfH+lDSPE6XIGIrkYJrqv&#10;h9qKI0tnIfkYYUH3p3xN07+0NAEyDMsByDXD+GNSeGaGVjg5ArRGD3E1Vn8F/EsAZWG6fJPbrXtE&#10;EizRq6HKlQa8y+M2ltc6bZasi/vY9pLD0rrvAGqrqvhu2lDFmVQrUxHRx9DTqanANOzWb3N47CrT&#10;qatOpDHp0p1MVgO9L5g9aAHZpd1RFsnijcaAJ1binbqhQnFOyaCyZGqZWqqjAdTUquPWgCwH/wAm&#10;l3VCGBzTgc1k9yyRW/yKkVqg5p6tikBPnNFNRsjNOoAVetPWmL1p60xElHXik3DJ5pahk26iMSFY&#10;DuKs6VaGC1nnk7AkZqtMwjVScAk1pXEok0vyozywwaDaKOb8O6fJq2o3d4ASkeea5O9DXmuTlwTs&#10;YivcPCekw6P4UuXkXEkinB9a8rmsEivLmQjhmJojuROJxPiSMFDgcV5XrkRLNxXrniGE7XwOK8t1&#10;6Mqz5FdkDzKkThL35CRXNag3z/jXSaoRvOK5e/Pzn612ROboUJW+bvUDtTpmAbk1A7gmmZMfup6t&#10;VcsAcGnqw45pkkznJqFqfupjUgI6japdp9KiZT6UCZG3eqsv3jVp2wcHrVaUHk0zGRTuOv4VSkq7&#10;P8xzVKUjOKpbGZC3Wq01WWHNV5VJ6UzJlWRcmmbamYYPIpmQKCBhGKY3enO4zxTGYHOKAIZFyRTd&#10;tSkZo20Gq2ISMUlPkHPFMoGNbrSUp60lZvcoa3Wo26VKQc0wqfSgpEdNddwpxUggmnEg9+aOhoZ1&#10;xH14rMlXaxrcmQOpxzism6jIJ9awZ30JFUnpTadtNJ0qTtbu7iUUUUEjWzUbfrUxBNQspzQdEXoR&#10;nPUV6r8HfGz6BqsClyo3DvXlnQbQPmq9YXTWVxEwOGUg8UEVVzI/U74ZeKl1WxtnVwSyjPNes2+X&#10;IJPUV8Rfs8/EHzYIoGlOVwME19iaBqhvIoiDnIFctSN3cVCXKkjoioDEjvQDinlSQMCmEEda546M&#10;9DdCN0P0rwj45ttsp/8AdNe8MR8x7YrwH47yAWM5J42muqHxHn4j4T8+vHzbtecej/1r7V/YrXbo&#10;upHvtt//AGpXxL40Yza9Jjkb/wCtfb/7GUJj0G/JHDLBj/yJW1X4WcuG+KPzPrBQDGpPXFI33qVP&#10;9WtI33q4T1hKKKKACkJINLSN96gBMmmOx3EZp1Mf71NAJknvTcgUtMkbDYzTAdkVFJ940u73ppOT&#10;QDEqORjnAPFSVDN978KCRMk96aWPQHilpG+9QA2lwMZIpKaxoARlGScVE7bScdKczVBI3NVHcTEZ&#10;z60gbj3qNm5pA3FaEjmaoWY5wDSu3OaZnNAmNdjkc01SSvNLJ2pq/doJGN/So26VI39KZQBE4pvG&#10;PenN/SombHFACOBQowlRs1CthOtVHcmWw5sVBIxViB0p7NULcmrIDcfWkzmiigDRjYZ5NWUYVRQn&#10;uDVqPPHWsjUuJ1q1HVSM89atxketAy2nWrUdVU61aTpWTNC5G3SraMCOtUEarUbdKQy0nWrKdKqx&#10;1ZRhjrUm5MvapF6VGvapF6UgJ4+1SDpUaVIvSsWxowPENir2pxXhHxK0YSW8mB2NfQ+rQF4CM8+l&#10;eS+PtN32zYGTjpXbRkcdWFz88vjDoj295I23oxrxmZCZSDX1Z8a9HBMhKcjPavlvVIzBeOuMcmu1&#10;7Hm0HqZ9GODmg8k0pI5rCW53kFFKQcnikrM0GFajZasEe1RsPakUmRUUUUywooooAKKKKACiikbp&#10;QBNtCHjo1KIw0ixYyWNMZtsaMOTmuy+F3hF/GXjSwsURnaWVV2gZPJoe1yZPljzM/Tb/AIJifCGL&#10;QvDN14mvYsOy5jZhXj//AAUe+Kj+IfHUXh23l3Q2pO8A9K+8vDWmWXwD/Z0RX2wvDabyzcZJXNfj&#10;V8WvF9x48+IGr67NIStxKwXJ6AGs6F5SbOLEP2cOXucVOQOO4qsG5qWduKrDJPevROGK0JoRls1e&#10;iUqB7VVhXkA1oIuI+Rjig56jFQbm8w9qo3DG4uOPWrbuIrYnPJqtZrkM5/WtmFNdRl/JtRVB6VLo&#10;dvuvBLjgA1QmfzpiO2ePeuj0+3+z6Y0hBDkcA9TWL3Npy5InM+IPnnY46E1kknYBWtqPzkk+tY+c&#10;sQa529T0aPwH13+xb4nFhqCQFsEsOM1+oHgq+E1vExPBAr8V/gP4uPhnxhbDzNiM46nFfrV8HPFI&#10;1fTLZ94IKjnPtU1leJthny1Hc+itIuBtFbcMgJP0rkdFmJAwePWultXPU9PWvnz3i1Sr1pOtKAc9&#10;KQElFFFSahRRRQADgYqrP3PfFWqrTqeTg0MylucjrVuZVORxmvFvi34cS+02UYySpH6V77q8HmQE&#10;gc15n410vz7VwTg4PFdtKVjmxEbo/Gf9oTwx/YHji4XGAzk5xXkTNtR4x3r7E/bM8Em11B75Yz1P&#10;zAV8eOm1S3WvbPBosgGe1L92haCtB2WFobpRQ3SsupBFRSkHJ4o2mqLDGe9LtJp6RA4q1HCuBzSs&#10;RKdiGOE1ajhNTRQ8irSQ0HHKqVlU4xUozg8VZFuTjipFtj6Gt7M5nVM7yiT0NKLUse+K2Y7LpkVa&#10;i07dj5TT5SPbdjJh0/ceBW5YaVkDArStNF3MOP0rptN0L5Rlf0rdxRz87luZun6ANynHWus0/QwF&#10;XvWhZaRyPl7eldBaaaFUEjGPWsHoP2PMRWWmFSvHGK147PbjpTogFxwOKkeUDpTudXKN8oUeUKb5&#10;h/GgSfNjqfSi5IblH36rySIudgya07TS31OQKobn2rt9A+FxuVRnVjznpUstUzz3S9KudXulIRk7&#10;DI65rj08R6t+y78YE8Tx2zPDdxMjMBxgjFfZXh74XRRmJvKAOAeBXH/tTfA648Y/DO4vLSJWubNd&#10;wUL8xA64rBtHRGmz85PGmvN4w8c6jqicG7lMh/4Ec1hXth9gkVJeQ/Oamljazv5Y8GN422tu45HW&#10;r2p24urKK4J8wqMHHOK0OuL6GGuN/tXQeBvFc/g/xdaX0DFYi43Y+tc+vU54FEiMiqCMgcg0mWj9&#10;a/gf8Qh4i0e0nhlBZkGee+K9fv8AR4vFOkXWnXqKUuI2U7h1yK/Or9jr4oPb3q6VPMQ6kbFY1+i2&#10;lXv9oaZFPE+ZMAkD2rCe+hUOzPyP/aS+Fdz8KfibqFk8RSzuXZojjjGa8lk4Jr9Lf25fhHL468HH&#10;xHbQ77qxXJ2rzgda/NFgVVgQcqSrexFaNqyM7O92hF6g9xyK+2f2S/ismqeG38PXuJniHy7jzXxM&#10;n3S3au7+DHjtvA3jeyuSSsEjqrjPbNITR+jgs9O1JhBkrOc/LWZqng7yJR9mcgZ5xXU6JDp2v6fZ&#10;axa4zJGGyv0qzcAqSFAIpmLOAu/DNz5alJW3AgmtayjdVVZcnaMc1szoF5PU1Wdc54waYircKi42&#10;gZoX7opssZB45pQwAANAmOpy9KavzdKcOBSYIVetW0GxciqlWLeZZOOSPWhFEjDzFYHuMV574thf&#10;RrW4jjz87BgR6d69BmYL905PoKydZ0qPV7Rw4+faVGaYiDwfqcd/occ8REgUYIHrVfx74lTwt4Wn&#10;uwN11OCIk7g1xPh26vPAWqNbzgtYFic/Wun1C2s/GuoQzmQNaxEFUJ4zTQFH4VWWo3Ogy3erlmkn&#10;JZVbsDV7UoJtMvPMjJERPNddH5dusSIFWNVwFHSue8V3BmtykI6nrVAOvMMltcp+NXpJMRAgbgRz&#10;WTbSbtPggPzOOuO1a+DFEoA3cc0FI5zWtME+WgOx+tfN37QHgaWW3bUCmXUckCvqO9j6kZBNch4w&#10;8Npr2l3EEgDBlOM0GOzPz4UI0bq+QwOKhXbG+xuh9a6jx54dfw14iubdo8LuO2uZZPMBY8MOlQzt&#10;h7x0PgHX20DXkcnCMwFfWOiasLzToZ0bO5Qa+KVcpg9GByK+gPhF4xF7YLaSOS6jABNVE5cRF7o9&#10;5gvtyoSeatpOApcNk1ylveEgDJwOtMutcEMDmB9+37wHauhGCkrbnVNqEEELtLKFbrya43xR8Qbe&#10;ztnW2cM6+hrj9S1q51C5y8pigII64ribi9ttPvZBcT7wTkc5o0MpTfQ6CfxNqHiRHjIYKelbXhWK&#10;XTYHFw556ZNcd/wn+l2NviAjeKhHxQtZvkdtpoujK85dD0h9SGWG87frVSbVQgPzcVwaePbRjhnG&#10;D70N4ptZgcS8fWi6M2p9jprrVd+cNWDeaqEJ3viuV1bxUkLERvk/WuR1DxRPeMyliB7UnJLYqnQn&#10;UeqOx1TxNFCxAYMfrXMat4i88DZwa517h3YksT9ajMp9KxlN9D0qeDjHVl2S+mnUgucfWqRY55NK&#10;H3dTgUz+LjmojJy3O2MFHRC0Un50tDGFMp2fam8+lZAgpkhGQB1p+RTFjJkBPSkWhyuF+UjmvV/h&#10;J4MN9crcyp8o5GRXA+GdDk1rVYkC5XcM8V9O+DtEGiWMUYQDC84ramtdTixMuVJI1ZbURRBEHKjF&#10;NhkZeD1q7JH82R3qmQFc54ruVrHAb+g3/kyDnnNejQOmr6Y0RIPy4ryKxcrICDxXeeG9RZJEXPB4&#10;NY9So6nk/jnQH03U5CFOCx5rk5O9e8/E7Q/tViZ40ycZzivCbmJopGDDBzVJoyqRtuUZM1AzVYmB&#10;XqMVUkzk1scLGluetRN900FueaY0y8jvQZSK8n3jVZvvGrLMCcg1XbknigzIWo/hpzKfSmkYXBoE&#10;Rt3qKpW71FQAUUUUAFRN1qWom60FxCmU+mUFhRRRQAUm2lpVx+NADdtTW6iRlX3poX0FaWiWf2i6&#10;QAc5oDc9Y+FuiB2QletfUHgzTVitohjmvGPhXpARI8jnivofw7aLDChOOO1ck2ezhoaXOhhh2KMV&#10;4L+2R4+PhnwLHpkMmJLwbWUGvffNG0MOFA3EnsBX55/tZeOW8VfEa4sopDJa2p2rzxmudas7Z2se&#10;KLlQAejcn8aaq4wAKGJZCT1GAKkyMjHTFaxOVjlFMk708HFRuRz71o9iY7kbdaVOtJ1PFOQEHkVB&#10;ZK5xFx1rNlfDGr0sgEZB61nSZZjjpSNKcX1DG+YN2UZavrn9h3wCt/fXev3EeEjB2EivlDTbR7uZ&#10;LdAWeV1X8zX6Y/AnwYPBPwzsIUQJLKqs/HPIoujVu7sd/gsxJ9eKNtSjkAnjijA9axe4yLbRtqXA&#10;9aMD1pDEQYFOpBx3pc0FLYKKM0ZoAiurBdStpYGGQyn+VeFz79L124tWyBG+V/OveRKYQZB0U4Ne&#10;SfFTThpviC2vQMQzn5mHrWiZg9zrXA8TeCpIm+Z1U4H4Vzfwf1X7NdXOlSnGxiADWr4JvBFILZj8&#10;ki8fjXI3Qbwr8SstlIpW4I75NMk9wJAJA6Um6oY5fNjRgeGUGnE44JrN7nRHYsK3FLuqANjg5pfM&#10;HpSGS5zRTUbIzTqAFWnU0HFOoAenSnU1RgU6gsKkWmYJqRVNAEi09aYvBp61myiSilAzRtNICSL7&#10;tPpkYwKfSGGaXdTG60lAEympk96gi6Y71LvGcZ5qWUkRXNrJcSx7M4z2q1866la2qAksQCK9C8He&#10;Cm1DSzcypxjIrnNKt4YfH6xT42xt3qbrodCjZXZ6Hr3hk2/hWJlG3KgkfhXh2rW6xM4PXJr2zx54&#10;xRrI2kBBCrjivEtSkMu5m6k0Q5upnK3Q4bxCmEbHSvKPEi4LmvW9eUlGwK8r8RwsCxxXdA8yotTz&#10;fUl+Y1y9+vzn611mqKVZiRXLXpDOcV2ROKRiXCfPURX2q3Ou5uBULLjqKZzsrsvNOVakMZbkdKcs&#10;Z9KYhu2l21Jto20AQtxmom61YkU+lQMMGpEytIMtmq8/yg1cJGeRVO6yQcUzCRnzPnNUZG+Y9asy&#10;5BOetUpMhjxVrYgWRveoXYZ68UrEt0qNwc0zJkchy1QtUpB5OKjZTQQQN1pKVgc9KSgAopdpppOK&#10;DRbDX61C3SpWOTUeCRQUMopeR1pKze5QUUZFJvApDsMkPNQt1qSRgW4NR7uaOhuvhExxgVSu4c5I&#10;FXcgdaSYBlwOtZNMuD5WYTLtNRNVy7jKMMjrVNqix6cXdDaKMijdupFi4yDTHyOafuC0xvmpjiR4&#10;IbPpTg+5wc9KNuetR4IPHSg23PTvhL40fRdbiTcQrMM81+iHwt8Ux6lptu+8E7R3r8stNuhZzpKp&#10;wykHivsP9nj4iCaGCB5TuGBgmqceaJyfDI+6befdCGznIpxO7pWB4d1NbyzQbsnHrW5HkHBrzpLl&#10;ep6cHzLQJW2wufavnX4+XAGm3AJ/hNfRN0wEDg9cV8wftBXapZXAJ7Gtqd73OPE7Hwp4kk8zXmUd&#10;3/rX3l+yFCYvDlyCMfLDj/x+vgjUZBJ4mXPQyf1r9C/2WbcQ+H5+P4Yj/wChV0VfhObDr34n0XGx&#10;CAE0pYZpmcIKbu964j1STIoLelR7velU7hQA7Jpjsd3WnUx/vUAJuPrTWY5paa3WgAyaY3J5p1Ry&#10;H5qCRdoprcdKTdRnINADGYjvTc7hk9fWlb+lRlscUADMB0ozkZNRs1NDcHmgB7NjpUZPc0jNUZag&#10;Adqifk5NK7VEzcmqjuSxGAqNiQeOlDNTAc1oQKeetNPHSnUxv6UARux9aRWOOtDf0pFoEI7HI5qI&#10;sc9akk7VE3WgBrscjmoTk5NSydqao3LmgCBh1poyBjNTstM20EyIzz1pNo9Kl20baLsgi2j0o2j0&#10;qXbRtouUiwqnsKsovFRItWkXigscqnsKtRr0qJFPYVZVeBxQBYjq0nSqyA56GrKA1kzYmTrVqOqq&#10;A5q1GaQFpOgqVe1QoRgc1MvapKLadBUi9Kij7VKvSkwJ17VIv3RUSnpUqkcc1mzYhvYyw4rz7xba&#10;Ft2B1Br0qRA341yfiW0DBuM8UAfG3xq0AOsvHXNfGXjC1FrqkgIxya/Qn4t6QJY5SR2NfC3xU0kw&#10;atKQpxk84r1qPwnz6XLPU85PBOKP4qVutNHGanqete8RaKKKzZmNbrTG708kZplMpDCtRsuasEDF&#10;RsPzrItMbSN0paRulMY2iiigoKKKO4z0oAmkRWjTyjgnk19t/wDBNv4Nt40+IUes3URMdqwIYjjg&#10;18V6XYvqWpRQRA/Myqo+pr9s/wBg/wCFdv8ADP4PrrNxGIppofMJcYIwM1lVl7tgtd27HF/8FIvi&#10;4PCvg2LwxbOA06hCoOO2K/KqWRlGJhk9fzr6J/bg+KUvxK+LlzCkm62tHZVbPynBr5ylnPmMJFz2&#10;Fd+HXs6djyas/az50QS/pSx9RSSEdjSpmrOd7FqNSWBq3I+UAzUVuo8vJPHrTd3J54oMGQ3z7iIx&#10;Uj/6NaAd2FQW6m4ugT0B60/VpBu2A8D0oXc2fvNIq6bCbzUIogCRnNdnq8Qh2RjHyriszwbp4kme&#10;5cYCjjNXtQmNzK74yBwDW0djlxMk3Y5DU0PNYDnDe4zXUapH8p461y9x8rniueoexhX7pc0+6NjJ&#10;DdKf3iMD1r9F/wBkP4vprthbWLyjzUAGCa/N2IbsE9PSvXP2dviFL4M8aQOJdkTOqnJwOTWMdzWc&#10;bs/bnwvqzSW64PYV3Wn3PnQDJ5rwL4T+LhrGmQyB1ZXRWDA8HNe06Tc7oRg8V5FaJ7FGSkjqIZAc&#10;VM3PNZ9s5yK0Byuc1xLQ6qWjCiiikahRRRQAUN0ooqUJmPdRnDGuE8V2hk3EDtXot2nXjiuX1y1E&#10;inAzwa3iYM+E/wBrXwWdV8M3LqmSqk9K/MbU7c2d/PauMFWIwa/aP4zeHF1HSLqJ0yCrdq/JX42e&#10;GP8AhH/GV0uwxhmPUY7171B3R4clyy1POGAU8U5GPNMbrRVWuzWUdB249KCpPSpI4cnkVajtsgcV&#10;Kgc7kolNYyeMVKkBPY1oR2nPer0NkDg4rdROeWIUTMjsQeMGrcenggHFbMWm5xWlBo5YDit+Q4JY&#10;xvQwI7MZHFW47AkA4roYdBJIyp/KtS38P5AyKOQ53UlI5aOxdsAg1ai0lmwcV2UehKuPl/SrMekh&#10;cfIfyq7i5GckmjtkcVqWmkv8vH6V00eljjCH8q1LTSxgfL+lFw5DHsdGCkHFdNY6aqqMipodMKkc&#10;VpQWoUDmsDvEgs/KwasFeKkdwAABSxgN1oAZtpQvIqTGM9KTHvVyHMX7P+8z7VJp1m1zegAZycU+&#10;HLknB+tdR4G0sXmoA7CwyOgrFihA7nwV4HUshK9cdq9s8OeD0jjXgce1UPBXh4AplccDtXq+laOF&#10;VQMVwyketQptMo6doqJFgJz9K1j4YttXs5baVRiRGjwR6jFblnbxwzhDGSPXFaP2VFlBRSO4xXDK&#10;Wp6trI/FP9sz4M3Hwf8AipdQiIrp905eNsYBJOa8b0WYBjaOf3bDJJr9df2//grB8SvhU+sR2xa/&#10;0xSxZVyxGM1+Pzhrd2AyHVipHcY9a9SE1I8irB03yFbUbV7e7dDnaTx9KieQ741PQVt6li+tIplX&#10;5gOawVUsdxPIrRoqNS6t2Ok8CeKp/B/iy2vYWKjcMkema/U34H/EiPVtBsZQ/mLIoDc55Ir8kZAQ&#10;ofH0NfXf7IPxYAWPRLl8SKRt3GspIa7n6F6ppkWs6de2F0oks7qJlCsMjJGK/If9oj4YXPwt+JWo&#10;WTxMlnPIzxHHGCa/WvRb9r/T0BblcMDXzn+3X8KF8X+BU8RWlsHvbVfmKrk4FQkayldH5qKASFA+&#10;VfvUjfLMHQ8ryCPamrlGdTwSdrA9iKN2CCOSK1iYn3x+xr8UU8V+FZdCu5f9MtxhAx5xX0NPAUyA&#10;ckcV+Xfwd8e3Pw98aWt9DIyROwVwDxya/R7w7rk+taPa6ip3wTqGDD1NWzJqzNSaLJOaryL9auNu&#10;kUnGD71XZDikIoSL1qu6mrsiHniq8qk9BQJkcR28GpKgAINSBgKkkf149aha6S1Hkl1QZ5JqQuCr&#10;YPODj6145q2t6jH4kvLW+3pET+7YU0Jy5T2ssigbHVgOrZqpearb2zYQ+YT1xXlXgTxFqt9q93Yu&#10;Xe26KzV6TbaVEjZY5bqc0x/EY3iPRpdeiBiTbn1FV9J0YaTbFYyxK/eFdnFgDacBelctrkGpafcS&#10;vap5sTU0Pl5S+128sKEBge9Q36vf2rxxKQwHXFaOhXUVxp8a3MeycdRirzTWsCEoASeoqhHLeFZC&#10;kkkUwzIpIGa6HZJkk4Ue9cjr1xcWd759hEzFjyAKiEmu6kArboQw+lAG7qepWtpnzpVyO2a5LWfE&#10;q3Q8qyUsTxkVoJ4Ne7Ia7lZ+eea1Y/DtjZAFAqkDgt3oM5Hyl8dvA140Z1N4iD1zivn1s5IPUGvv&#10;34jadDrXh65WUK0aq2Mc9q+EtetPsuqXKAYQOQv50rXNaMraGU36VveEfEMug3geI8k1htwSMHNP&#10;trWaUgx8YNZ7M3klJNM9+0b4iubfM5A3D1rE1H4hnTnuEtj5hkrzhbt4Y1V5CSByBSRR3GoyBIEY&#10;uTjJFdfNdHmQp2k2zY1Lxhf3EQDvsBOcA1z95qDXUm+RmPvXcaL8Kr3UIxLdMQOoWmeNvC0GiaYq&#10;IgEijk1jI3jyXPN5p8Hgk0tqEmlG5yD9ajaMDOeKaIxHIGXkd6y6neoprQuXICSABz+dH2x4yAHO&#10;PrVW4fcwIHNQ7STkmgn2fcuTlnXO7P41WpFLZwScUv0plRjyhRRRTLCiiigAooooAKbuxinVGVO7&#10;BqZK4WuGefarFnZvdzpHHlix6VBsO4DqTXrXwj8Cm+nW6uUwg5XIpxRnUnyI6j4aeDF0u0W4mT94&#10;eRkV6hbjKjAxTYrVIECIoCKMVYgZZD8vSuhKx5cp8zHspxVK4iw2cVpFe1QXMZ2HimQVLZwjYrpN&#10;FugkiketctsKnpWjpsxUkE4NJlw3PUprddZ0gx9Ttr5+8Z6O+n6nKuCFDcV7n4U1EMgjJ56Yrlfi&#10;t4fJhNwiZJ5JAqFuVW96J4hcLkD1rOm4J9auXQdXbPAHrVKVwwJB4rrWx5TVipLJtJqoXyxNLcSB&#10;WPNQBwe/NMyZLupKjBNO3gDmgxHVE3enmRR3qJmBzg0ARt3pm2nt3pM44oAbtpp4qTcKY3WgBKib&#10;rUtRlTnpQXESmVJtPpUeMcUFhRRRQAUq9aSgHBFAEq9q6XwfbGa+TAOCa5oEAgHqa9G+HOnGSeJi&#10;ucmi9jSmryPoT4a6cUjjJHpXtWnRC3WN85XuK858EWhjhiAAzgV6Zp9uzEIep6CuGpqz36WkTC+K&#10;HiyPwb4L1a/kYRkRMsZzjkivzE1vU5dZ1e7vZWLPLIzFvUZr67/ba8eGLTLbQIpNsjffVT2r43HT&#10;A7CimrMzm7jG6U6P7ooKk9qcilcZFakdBz9aib7tSMQTxUTEYx3pSEgTrTt1NQHNI/ynmoKIp3Ge&#10;tQLyfelmcGQgdaIweTjpQzp6Hqf7OvgpvG3xJsLcpughcO5xxwa/SiONLaCCCLHlRqFIHsMV8tfs&#10;UeCf7O0mfXpYsPccRsRzX1JEAqypnJJyDWMtxR3Gq2c59aXdTHwpwDSbvepNmSbqN1R7vejd70CJ&#10;N1G6ovMA70bqAJd1G6o8n1pdpoAlOGjKdmGa474l6WdW8NmUDLW/I/CusDFcg9e1R3Nqt3ptzbuM&#10;h1PH4UIhnkXg7UXkSCck7o22n8K0vi5YnydP1dBkqVJIrL0C1Nle39mRhkYlR+NdrfWi6/4Enif5&#10;niBwK3ic8jb8G6mmraFbzAgnaAa2UG8kntXm3wjvikD2jk5jJBHpXpCjYzEdD0rGW50x+FApznnN&#10;Opsfen7T6UiiSL7tPpkYIHNPoAKkWo6eDigCRelLSKcinBS1BY5OlSr2qNAQOlSL2oGL/FT1pmec&#10;05WFZsZLml3VHuBPBozSAmVqduqFXA4pwYmgCQHNFNVuuacDmkMbJuXBGauWMRuL6CLGSzDNVd4P&#10;yEc9q6LwHZjUPEkCYyVYVnU2Lhqz6C0W0TTPCyLgA7P6V8++JoJYdeuL+IlTuOCK+g/Ed2NL0Aqe&#10;CFx+lfPmvX7Tu6gH5mrmo7nVV+CxlQ31xcwO8xJJ9ayruQEHNbFxi3twuMEjmsadA4Nd/U4lpGxz&#10;GtfNGxFeYeJV+/XqetRhI2Ary/xNgB63ickzzPWFB3ZrkrlfmI9a6vXJQrMK5G5kLMcV2R2RwS3Z&#10;TeMZqJ4wTTnJ3HFROTmqOeQfd4FG6o2Jz0pN2OtAiTOaKYrigyqO9MBzdKrSVY3gjg1XkI9aQmV2&#10;+8aq3Hf6VZdgGNVpvmBxSMJGXNy1VJV5rQkjJJOKqSxnPIrRbElQDFRt3qdlIPSoH4zmmYyI2qNu&#10;9OZhxUbsOaCCN+tNpWIJ4pKACo2qSo2oNFsRt1ooY4NN3Cgoa/Wm05jk02s3uNDW61G1SN1qNqDV&#10;EbdaKGODTdwpm4N1pKCRmgc0AVbyPfisuaMhulbrrlTkVl3cRBPFZyOulLoUW6UdzStjNNzzXPI7&#10;XqgakoJooWxS2CmU+mVQCKpIJHavRPhT4xk8P6vDlsLuHevOyzIpAHWrFncNbujqcMDmnCXKyake&#10;ZH6i/Cfxius2EDCQE7RnmvZ7WYttYnqK+B/2cPiJtxBJKdy4GCa+1fD2s/bYYiGyCB3rCsru5dF2&#10;VjodRcLDKfavkj9om/HkTjPY19W6xKFsXO7kivi/9om+UeeC3rWlL4THFbHygE+1eJYgO8o/nX6Q&#10;fs12wg0CUEdEi/k1fnP4cjNz4rgAGf3gP61+lHwCUJo8uBwUi/k1Or8IsPuj19nPAzTlwQDUbdqc&#10;TiuI9EftFIzbeAcU3dTGbnrQBLuPrSFvU1Fu96N3vQBJkVG7HdweKN3vTScmgGG4+tNOCeetLTJG&#10;w2M0EjuKaxx06U3d70ZyooAjZjuPNNYmlb7xprUARMTk05cbelMb7xo3YGKAFbHpUL9eKczUwtkG&#10;gCJyaYeetPemVUdyZbDSgbqKawAPHSpKjf71aGYlRuTnFSUhGaAIiAetNIx0HFTbaRloArODmmhQ&#10;R71Oy0irxQBXdM0ir8vA4qZlpAvHSgCuy9aFQEdM1Ky0InHSgmRHs9qaygGp9vtTWXmggh2ijaKk&#10;20baCo7kydatR1WQHNWYwfSkWWY6tR1Ujq3HTGWl61KvaogeRzUqEcc1kzQnXpUq1ECMCpVB5oYF&#10;iOrUdVY6tR1BZaXtUi9KjQjjmpF+YCgCVVz9KlVeRSL2qZRzWTNh7KTgVi63ESp4reUAkVQ1eLKE&#10;47UAeA/E7SBLbSYGeDXw58aNJ8q4k49a/Qvxtp/nwPkcYPWvjL44+Hv3kzBTgA84r16Ox4uIjyy0&#10;PkeZPLYg+tQNxzWhrEflXDLgghjxVKUDyx61HU6oO8bjV6UN0oXpRWfUoiopSDk8UlUWObpUbdak&#10;bpUZBzWQxWqJulStUZBxQUMooooKCkPSlHIyOnrSqpYgAEknAoGe2/spfDWb4gfEzSrRkMkayqxw&#10;M96/YL4+eJ7b4I/s+tAjrHItt5QA46rivlX/AIJe/BURiXxHexZ8vDKzCo/+CnXxaa51i08LWk26&#10;Nh86qemPWueXvVlExlLlpOp3PgfxJq0mu61PdOSfMkZ8n3OaxrmYmfC8gVZkmDLjGCOKoSHY+4c1&#10;6s/d0R4tK790RFy1WUTIAqKMZOasooGDxQORLL+5hCetV3fy48dzT2kMsnJ4FQnM020cikzK3cs2&#10;cIWMsfSs66bfNgetatyfItyB6VQ0W2e+vACjHn0oXYum7pyOw0aM2+k7CMEioZBthNal1CLdEQcA&#10;AdKzroYXAGRXQjypycpHP6mvyH1rk7tT5h4rsdTX5D61yl4p3Guaoe5gnoVIT8xJqxpl2bO+jkzj&#10;awPH1qsPljJHWnCINEGzznOKxiepY/Ur9j34if294ctLYvkxqB1r7b8PXYkgCk8nFflD+w34uNtq&#10;z2hkGBgBSa/TzwbfG4iibPUCubER0NMFLoz1O1cEDnsK0F+6KxrGTJHIrYjIIHIrw5bnsR0ZJRRR&#10;QaBRRRQAUUUVKEyCZSVNYV/CTu9wa6IqSOlZt5CDu47VumYs8d8eaQbqydMZHPavzC/bH8Avbau1&#10;6FOM9QK/WfxBa+day5XnnGRXx3+1H8OU1zw7PKI90iqSBjmvWwrujyccuR3R+Wf2PHY1Mmnh8HFd&#10;lqHhhrWeRCjKVYjaRzVeLRyvUEV6NNaniyxTSMCOyBYDFX4dOBArYt9JJb7prYttEyBwfyrRROR1&#10;2zBt9K3kcVrW/h3djiujtdCww+X9K3bXRwFAK81uooxbcjm7bw6AQMdq2Lbw+AAcV0cOljjj9KvR&#10;6fgDisec2VJIwo9KAxwKsx6UMdK2k088cGrKWHHSjnN0kjDTTjnGDVqPTjxxWultz0/SrKQgCoK5&#10;TPj0lFwcVZjtVQAcVNhjxzS+UeuaVw5RNtG2pcD1oIFAyOij6dKME0APT5jipUtwcVGgIyQDThc7&#10;VxnBq5ATtOIMRLzmvZfg74dMpSUr1IPIrzPwh4dfW75CUYjcO1fVnw78JLptnEAmDgdq55NHoUYH&#10;c+HNHCheOwru9N09VA4rL0PTtgyRjiuotLbaeteLKR7dOnYngtuRVkxFR05FSIoXGaJHw2RziuKU&#10;jWSsZniDQovE+i3GlTAbLyNkYEeoxX4e/tWfB+4+DXxe1XTmiZLK4kZ4mxwcnPFfuY0hMrOrYbI2&#10;j0r4b/4KefC9PEHhO08S21o0l7bD5zGuSa9TBybepxYiPMvaH5gaXO22WI9GBxmsqVDGXDepq5J5&#10;9m8REEm4nBG05qTWbXGyZB+7YZPsa9TQ8qPuy16mcjGRNh6Vu+BfEs/g7xRaX0TlV3jOD2zWBkKN&#10;w6dKLjCxrg5YcrSkjrij9evgf48tvFnhi0kRlaVkAPPtXoeu6Kms6Bd6ZcoJba4Rl+YZ5Ir8/f2O&#10;/iq9nKmmzzHzVwFUntX6FeH9VTX7BQhAK4LVgyYO7aZ+Qn7QXw0l+GnxGv7LYY4Lh2aLIwAM15r5&#10;ZU4PWv0p/bx+DUfi7wWfEdjb/wDEwsRk7V5I71+bexhGd33lO1gex71UWnsaSQ3ftwR1XkH3r7g/&#10;ZU+K0+teFU0Wc+ZNbj5VJycV8ONkgkdK9D+BvxAm+H3jywnLZtpXVZBngAmrZg1ofo9Fr3nymN4y&#10;hHB4xVxiCpI6EVWTU7DWLS1vIEXy7hFYMvrimT6pbQHYz47CoMxzd6hdcAmpVYSpuQgg02XG33qh&#10;Mz5Gwaj3Us4JY4qAuFkKH7w7UEkwfBB4qlf6TaapIZZ4VMgGMkVZ3DaXLAAdzTZmyqMGUH60BZPc&#10;r6bpdvpDF4IVEjegq+JCxLHgmq63qGUMHUgDByelQSaxaLIVM6lu4zTsT8OxqB6cctglgR6Gslde&#10;sdjN9oTC9ct0rOPxB02ON5FO4J1ppBzX0OqaKJl4QIfWoVtUB3kce9cXF8U7bVpHhtkG5Bk1PL4x&#10;OreH5WhOydMgKO+Kdh3R1TiGM7pSiJ6mqGqeJdO01oxLKpB4BFeSahquv6xYPbwiQyq3HFalj4Uv&#10;9a0fyrtWjlReWbIwaLBdG9rnxAWzdFtow8L8Bh61xuv+MNTe4SJkdQP7o7Gup0rwva6fpITUJt5U&#10;5XnJ4p+qa/oVm6BkSZjhTnHFOxnJnM6DbXuoPcRz7jayLgBvevnv41fDMeH55LmM5LMW2ivqXxDr&#10;0dhbWc1pBi2b7xUdK8r+IGkS+LLyQoGeErkAj2rSK0dzJScWrHyjC8ZzvGCPWmG98mQrF09qt+Jd&#10;Nl0nV7i2dChViAMVl7AvPeuaV7noxStc1tCmjuNSjS4Pys2K9y8P+GrC0jjnIVRgHNfOylo5hKpw&#10;QQeK66Hxxf3FmsQkZVUY61pCXRmNandXR7VrXjjTtGhKI4JUcAV454x8Zy69IwHCZ4NYck899IWc&#10;tIT+NTw+Gby6gaUIQg5yaHd7HPThGL1ZhkLjLHJo7Y7U+WI20xUgMQeaaSDyBis9tz0Vor3ImpKe&#10;V59qZTKuFFFFA7hRRRQAUUUu00BcSijPOKG+UgHvQMKRs8YGTSjPYGu38AeDf+EgnBkX5Qe4pmcp&#10;qCuyt4F8Gza5eI8iHywc8ivobQbBNChigVMDAHSpfDfha20W1VUQBgOuK22tRKFJXBWtYo8ypUc2&#10;SbFdAAcZqCVTZSIB0PerK22cEnGKbeR+ZER1ZelWZ2srkrOMKw6GlkG9TjpVPT5DKjI3317VdjI2&#10;7W6ikBnum006BgpJqW6AGMVWyRzikxnSaDqH2ecEHvXcajAmv6MyEZO2vMrCYKQc816H4V1NXjEZ&#10;6YwahblQ13Pmzx1pr6TqksR+VSxrkpXZRgHivavj94caOBr2Jfl67gK+cRrhBKE8g45rrTVjiqQd&#10;9Eak8h3ZJpqOKpRXi3DEA81YjYdjTOSSa3LSvQ3SolYVJkFetMyI270gIApWyc8VHtb0NFgH7hSU&#10;3mjzAOCeaQDqZS+YPWm7h60BZi0wvg07cKiYknvQVEfvqNutHNJQWFFFFABSZG4UtM53AUgLVvGZ&#10;7lFHrXuPwz0kgwYFeN+H7Z59QTAyMivpX4aadgwcVnN6HTh1eR7H4VszEqZHpXcrOllby3jkBIEL&#10;MT7CsHRLbaq4HIFc58d/FieD/hxqEok2SzoVXn2rk3Z7S0ifDvx+8ZSeMviPf3BfdDG5ReeOtecb&#10;dpIqW4vGvriaSU5eRy2715qIsWOcVstEc73HL0pW60i9KCRmncQ2om61JkUwgk8CpbKQ5ajmNSA4&#10;qvNICSAaktLUrsP3oPbFafh2wfV9UtbRFLGSVVIHoTWYuXkC+pFe7fsueA18SfEaOaSPdZW2GZiO&#10;AaTOiW1j7U+GnhuLwX4I02yQBSsasRjuRXTRyk5cHrUNyAVSJPuJwPoKGfy1AX8ayZMNywjEjJ60&#10;u6ot4PIo3VJrcl3UbqYMmjmgAbk09aZ9aetAD16VKtRL0qVaAuIBuk56CnpjzCD0bimlSMkDmllB&#10;ESFR8wPNBEjyvxZCdA8aByMR3HGe1dN4VlBu7qyk/wBXKpKioPirpv2myt74D5oSCTVfT5THbWN+&#10;p5IAYit4nOzA8MytoHjq8tH+VHY7c8Z5r2CHEsmO2M15P8QoTY+INP1KIYWQjcwr07RLlLm0ilU5&#10;3KKyktTpi9EWMbSR71KtMb7xpwYCpKJF6UtIrDHWlzQAq06mgjml3UAPVsVIrVBnP0p65oLLG/0o&#10;3VFnHtRu96AJN3Wl3VEGxS7qzsVcmVqduqFWHel3ilYLkqt/kVIrVXDZ6VItAywDlqetQo2OtSqw&#10;5oESEqpyetei/BzSPtGsG5A4HNebMu9uDz2r2D4Pzpp0LmQ4JHFZVvhNaHxM3vihrBghEIPJ4xXk&#10;d5dxpPECgPOTXY+OdQGoay4ZsquTXElkmuJDjIXpWFHc2rb2K+tXKXMgKDAArIZMqat3bbmIxjnp&#10;UC4Awa7Vuc72Od1e3LI3FeZeKbM7H49a9d1GMFTx1rz7xXb/ALpzitonHM8G8QQESEVyFwu1iDXf&#10;eJ4Ssj1wt6pBPFdkdjz5bszmbBNRO/NLI2DzUJbd06+9Xc52Ozmmt3pyKdvSmuDzQIatNanLTSD6&#10;UAMDlQageQ1MVwDkVC65PApiZFuLGom61IFIJzUbHBqTGRC3eqdx1q45HNVJ+elakPYpy/eqnNVy&#10;b71U5qDGRA3Wo2qRutRkH0oII6KMEdqDxQAVG1Pz3pjUGi2In602ldhmm7hQUI3WkoZhmk3is3uN&#10;CN1qNqeWGajJzQaojfrTac4yelNPFBsmNbrTl7U3kngU5QR1BoGPxniqd3HkHirqkDk9KjmXeDis&#10;5Ci7SMBoypNRstX7mLaelVG64rGR60XzIhopzjGKbQjUKKKNppjGPxzUfmfMCKlkBx0pkSDB3VlK&#10;9yoo774V+Km0TW4zuIDMM81+hPwr8WJqWnW7BwSVHevy/sbg2s4kQ4KnivsP9nHxuZbWKKWXkYGC&#10;a2teJzy92XkfYfiC9b+zSwPVTXw9+0NqRa4mB9TX1l4g8QBdGGG+8p718R/HTVvtV/KM5+Y5pU07&#10;EYiSktGeffDWD7V4shyM4Yfzr9K/gnai30I4HJVP/Zq/PH4Had9r8TK2MgMOa/R74WQiDSiuOQq/&#10;1qanwl0fi0O3kYhhzUgORUcn3hT1+6K4zuFpj/ep9Mf71ADaKKKACkJINLSN96gBMmmsAeT1paRq&#10;AImyCaNx6ZpG+8aSgApjk560+mP96gBmAeaa3FPpknagCFicmkyaG+8aSgAIB60xl54HFPo2+1VH&#10;cTI9pppUdxU232pjjDYrQkZtHpTGAB4qSo3+9QISiiigkTaPSmMoHTipKNuRQBXdaaM9qnZaZt9q&#10;AIivqKQ/KcDiptvtTWXmgCLJprfeqXbUcgw1AWG05QMc9abRux3oJZNGwzyasowxVFD0zVlW6c0F&#10;FiM56VaRulUEJzVmNvegC+rVKrVVVs45qVW6VkbF2NulWkYYqhGx4q3G3FIC1Gw71aRhVGNumatR&#10;tnFSUXE61ajqrHVqOgZYWplqFSOeamUjnmsmajgwDjmmXymRPwprE7x1qwy7o+euKQHnPjC0L2rg&#10;CvlT406S7W8vHY9q+yPEtqHtmwua+c/i9pQe1k+U9D2rrpHDXj1Pzq8aWJt9SbIx8xrnJMlgK9K+&#10;Ken/AGe/Y7CBuPOK81YYfk8e9drMaMr6DaKKKwZsFDdKKG6UARUUUVRqMopaKljGE0488HvSEelA&#10;ySOKwkrjvrcEGEeEfWuk8AaI/iTxJY6fGpYvIq4Az3rntvlPI4OSRxivrD9gH4Sjx98SrSeWBmji&#10;cMWK8DBraD5dyavvLQ/UH4EeGLb4LfAGK4kAif7KZXLDH8PFfkd+0L4/m+JHxN1vVw5ZEmZIznPA&#10;Pav05/b0+Jy/C/4RDSrR1jeeEQqqnB6Yr8f2leaSTLZYsXJPfPNZ4OPKr9zz8dPXlRSmY7Qe5qsn&#10;WpJiDnkUxAD9a7Opyx91XJ4UqV0780Q+1SSOBjOBTOaTdyhM7xDHPNWdMhaRsmq11OC+AKtW1+tv&#10;GcEZxTN5c3KN1i48vAHPaul+H+nPKDMVwMdcVyDq19MowTlq9p8OaTHpnhxJThCV78dq0jqxzUVG&#10;xzuq8OfY1myfdPNaWqcucDvWY7Ax8EV0KmjzpNJmPfA4PFctfr83tXW36nac8Vy9+nzHFcMjswkj&#10;KI9qbUjHmmlgMcisj3FJnr/7NHin/hHfG0HOAzAdfev15+FGsfbtGglJyGUGvxD8Gai+j+JrKZcj&#10;94vP41+wX7OuuHU/ClgSeqDJ/Csa+xnT/jXPqHR5MqPpW5By1c1ojnge1dLaGvGe59E9y7RRkUZr&#10;E0CiiigAooooAc3SqN11P0q8SMVRuRyR7UwOV1tcwtxXg3xc00z2Mgx1UivfdcG2I4/KvF/iaQbN&#10;ySMYNd+G3PLqL3D84fiN4TFt4jmO0DLE8CuJn0IOzcV7j8TrZZdflIweTyK86msgrOBzX0Edj5Oo&#10;veOYt9FCke1bFtpS7RxVuK0wQcVehtyMGqGoEMFiQRmtOC1wBxT441GKsxkAcUGygOWHgCpVi6Ui&#10;59DUoJx0rIYLUy1EoPPFSqDzxQAtFFKAcjigBdtG2pQBijbQBB5dHlnIz0qzsA6jFIwX1FVykqQx&#10;hHgBF61GQIecgVLNJHDExA5qTQfD954jnwkb4z6UaI3V2UBHdXJ2wAsT6V2PhL4ZX2tMjzIwGR2r&#10;0jwH8JGhkRp489O1e6+HfBMdpEgSIDp0Fc1SqrHVTw5xngD4Zpp7RnaOAO1e06Rowt0QAdKsaV4b&#10;FuAcAH0ro7HTQp5ry5yPVp0RllakEcVsxREAZpLa3APTGKviMDHFcR6AhXgVEyVZIGKjZevrQMq/&#10;u1Uhhuk7Vk+JfDem+MdIfT9XtFlibgKy5BFa9xFsiSVBl89KWZpxsZ1VgR0Fae0Ob2Z4pc/sjfDK&#10;+tZ4RoMC3jowWTaOGI4NflZ+058DZ/g741v9OYH7JI7ND6AE9K/bh/NijdvLXd2I618S/wDBRX4X&#10;JqXgSHxGFBvbc5fjnFdmGqbnJiaF0pdj8oZY2SVYyMKv3qZsLOoPQGtbV8MsbRgZk+9jtiswHc3u&#10;terzXRy05OasdL8P/FM3hDxdbXkTFQHXcR6Zr9S/gn43i8SaBFc20gyyLuwe+Oa/I9mOC69R3r67&#10;/ZD+KrWZh064n2rnHzGuZrdEWtK5+gt1DZ+IdHvdK1FFkS5jZF3DPJGBX5HftDfC64+FfxJ1CwdS&#10;tpPIzxccYJr9X47sTwWVzF8yY3FhXzR+3V8JZPGXg2PxPZRCS4tRlyo5xWNP3WbzfMfnWyBdoHIH&#10;WmMGQ+ahwVIIP0p214o9rdWOGB7EVE7FkIB+6a6WzHVH3/8Asi/ESDxj4QTSLxw99bjaoY84r2bW&#10;vCouW3D5Spr85vgH8RpPhz4+sLsyFbaRwrjPHJr9NYbqPXtLtb23cGO4QMrA+ozQZs5m2tXs12E5&#10;A4qST7vPWrl5AbVupJqnKflyaZDKMnBJ9KqyEFmcj58YqzJyciq8rbn5GBSJOb8cLdnw8RYMRPuH&#10;3a4K5m8TvcWiIH2hcN+VerXWIlkIG/CkhT615PP491OC8eMwEMrMPu9B2rSBEhsdr4lNjdplhIzD&#10;b9KbD4U1yz1KG6LtJHIuGXJ4pmnePNTuLW4k8pvNjb5Vx1FPu/Gev3EuUt2WIgfw1qZl5vAF/fCd&#10;EuWQyEHG48Vcg8AnSVEV3OMNgYJ61m3+uawkNqLMO0rfM5A6Ve1q/wBR1+20+RInE6cSCgpF4eGd&#10;H0G7SYXKh5OGUHrV681TQtDmQRAMpGSvrXKTeA9W1m5Fy8rIFwQuTXS2vw4N60Ml2WyoAINA+U3k&#10;1yzbQJdQsIF81SBgCud1bX9VlMbW65ikHzBR0rtdL8N2mkRPCcGB1wQ1Vo5dJ0GN0lnjC5JG4jig&#10;NFuecf2TrGp3eQzrEvUNmtGx+Fz3rSSyyMzdcGtbW/iv4Y0KF99xG7HnCkV5h4o/adt7aNhpijHT&#10;IoH7p7HH4fhs9KS2uSvlr/erkPEPijw94dRozLGXAIOCK+dvE3x51/XVwsrRK3ocVjS38eoWCXF1&#10;cPLO33l3ZoMaklG1jI+K+o2Wta9Pc2QBAPJWvPSe9eiXegvcofsdq7hxknbmuE1GylsrlopUKuD0&#10;NZyOylLmViruq5pCi7u1hJ2hjis9iM47062LWswlVuVOay6nVy3TPX9F8O2enIjuBJuHerOuLItq&#10;0VugRGH8IrM8K6h/a1gMtyvWtq9mFtalgfMAGMV2R2PnK0nCpZnkWqw/Zbpgx+bNUq1PEkyz3Zfb&#10;t5rLByK56h7kNYJg3SoqlqM9azRpESikJxS0ywooooEFOLZGKTHGaaq+ZnB6etTILBnoacCc5bkd&#10;qdFA8z7EUsTxgV6J4M+El5rKiW5UpG3KiqihSmorUr/DPwfD4juG80fL717X4Z8EpoEx8rGztT/A&#10;3geHwzuUjntXWQrmcjOBmtkrHnVJ8zJrVQmARk1NKgUAjvUbsUlBAyKe7mQ8dKoxGxDeTmnzQgAk&#10;UzJiNSbzJEQBzQBkQAwXbNjANW9/zFvWmXcYGMde9DHcFC8kdaAJJkLpmqMmVXFaYK+Tgn5qoXEZ&#10;wSKAC1kww5rq/D94LaVBnhjXGRtsbnitrTrgZVgeRQXE7fxvoKeJfDUsWAx2nH5V8LeNdJk8P69c&#10;QFSoVzivvbRrz7RaiLOSwwQa+cf2kvAhtZ2v4ouG5JAqWa31PBbW7KsSCa1bO+34yea5iOYwvg9O&#10;lWEujHgg1pF2JqYbnVzto5FKg5FO3YrmrLUm4DGt2CYSxgg5NaqZ4lWk6bLG6jOajLAd6fnKjFac&#10;xhqNOe1Qt941KzD15qEnJpNmkVYKKKKksKKKKACiim7hQA6mt1o3Cjk0AKvSkIwcjrSr0pY1LSKv&#10;cnis5CW52XgDTzc3anHevqP4eaV5EKOR0xXhXw003Y8ZK4LYr6e8F2BFsikYJwa55np4aNnc7rSo&#10;AHTAwCOa+R/21fiALi+g8P2z5EZ+YKa+t7+8h0TQr2+dgscMTHcfXFfmT8UvE0nivxxqWoM5kBkZ&#10;Vyc8A1MTt6nKTEbEUD5l609RhaRkHmBweWHNC5K89a0exmx1NbrTqaxwaglEbdKcnSmnkcU5VxQW&#10;Mmqk33jVydgBkmqY/eSEDk0HVHYmtl/eLxk4wPrX3f8Asi+CBoHgw6ncptlvASMjmvi7wDoEviTx&#10;Vp9jGm9nlX5fbPNfpr4f0aLQdC07TYgESCIbgPXFZ9SHuXwCQSR3p2zinBflp20UzZDVXinbTTlw&#10;KMj0rN7ksE6U6gDPIFLtPpSGNxzmnqtKq+oqRQFoJGnipFpjdeBTgcUDJaKbvFG8UIroZnie0Gqa&#10;Fd2+OVUkGuA8BzG/0y7tJTl7ZjtU16hKyt8hHDAqxryzS7Y6D8Rp7VT+4uMkDsa3Rkzc8Y2Q1Xwf&#10;HOo+eE/iMVofDXURe6GAT88fHNWbeIzxX+nSLjIJUHvXKfD24bTtYu7ByVAY4WmxHpxbdzSUbSpO&#10;RRmsZGqHpwKXdUefQ0oyakomWlpifKMHrS7xQA7NSK9QFgTxT17UASs3NJuphznvRzQBMtLUaNgc&#10;07eKAHUUgINLQA+PoalXtUUfQ1KvasnuarYlXpT17VGCAKepHFAEykF4wByTXsHgvTWh0/zWBHy1&#10;5j4V086prUEQG7kcV71qVgNH0VRGMELz+VYVpKyRvRjZ3PL/ABGAt3K56kkVz8KCKJ2I5NXtfvTc&#10;TlVOTu5rO1CQpAoHUjmlGPujlL3jIkkMkjHtTW6Uijkn1pSDit47GMtyneKSp4ri/E9vmF+OcV3V&#10;wvynIrlfEUYMLHFdCOaR4H4rgIkfj1rz3UY8E16r4ttyXYgeteZarCQzZH4V1LY86p8TOYnHJFVQ&#10;+1qu3EZDGs+RWDE4pnNItLLnvTSR61XXIqRWx1rRbCJKKMg9KDx1pgJs3c1G0QqUP8pI6Uwse1IT&#10;Ks0e08VTm+U1fkcd6zrk5PFBgyu7c1WlbmpWzmq8pOatbEEMpy1U5qtNVWamZSIG60UpBzTScUED&#10;H61G3epHOTUTGgBhOKjZqdIQMetREnrQaoRmzTaKKCxj9abTn602pZYhGaNtOFGR6VNgI2GKjbrU&#10;snaoiDmkaREjp9NUEZp1BTEJ4IpE44FL3J7UgPzDHrR0AhurYnBxWZNAUJJBr0PRNBOqwEhNxA4q&#10;h4g8KS2inMZH4VizalVscFId3A7VHVu7tjbsQwIqsVyMjpUHpxlfUTjacUvc0gApe5pmktRH5qJu&#10;lStURU88UwiNTJcAV6r8F/FbaXrkcTPhcjvXli5Uk45rQ0W+fT7sTocEHtSIqx5on3JrHxEifSwv&#10;mDhfX2r5b+J+sLqFzKwOcsaifxzNcWZUyHIGOtcfqt81594kkmtoM4IR1sez/s26Y1xqwcjqwr9C&#10;fAtv9msnGMHav9a+Jv2ZdJdfIkKdSMmvufw2my2YY42r/WuWsztw2zZsHnrS7j60lFcp2i7j60Ek&#10;0lFABSEkGlpG+9QAmTSMTRSNQBGzkE80BiRyaa33jSrQAYB5pDxTqRvvUANpj/ep9Mf71ADaTAPW&#10;looAiZV54poUbc4pzf0pB938aAI26mlH3TSN940o+6aqO4mMZiO9IPmGTyaG/pSp92tCQ2j0pjqN&#10;3SpKY/3qBMZtHpTGAB4qSo3+9QSJTSSOhp1Nb71AASTRxj3pKazY4oAGbHQ1Ezc8mhmqJm560ASb&#10;vemtgnJpm73pu6gBWPpTN479aazVGctyBQTItBqlVqqhuetSoTxQUXFbpUitVZSalXNAF2OrcdVI&#10;e1W46zZqWI6tJ0qrHVpOlSMmjq3F2qpGD6VbiByKkoux1ajqrHVqMj1pMZKvWpV7VEvWpV7VmzUm&#10;T7tS9jUSfdqZaQGLq8RNswx614Z8UNOaW3fA7GvoHVIs25GOa8q8e2AltnyMnB4xXXS3M6ivC5+e&#10;Hxq0dkZ2xjBPavAryMpwR3r6++OukKsEpCHPPavkzVotlyykd+ldzPEw8nztGevSiiiudnohQ3Si&#10;hulAEVFFFUahRRRQMKKUrge3rQpBzjkUoxuQOtrZp7mCNPvOwXH1r9jf+CcPwfXwf4HfxBdR7DIm&#10;4MRjtmvy4+APgGb4hfEfSrBELKZVyAM96/brU5rX4D/s9ujFYjFaEbjwNxWuOtKy5V1N6XvPXofn&#10;j/wUb+Lq+NviGNFtpN8VmxHB4FfHTsVy69cYOK6Xx94ok8T+L9T1edjI88rbSTnjPFcuziBNx5z2&#10;r1IU1GNkfO1JOpK5TbrSq23P0peucd6RlI6g81ENWa3voMivCuR70y5vC3anfZeuB1pslru/GtC/&#10;cuUt0rKWB4FFnHLdzBM8k4qf7HLtIGcUW0EtpKHAOVINB1OUbaHb+D/Ds0msRQTx8kjGRXtGr2CW&#10;GnxwSxeYoUcKOleGWvja8trtJwAHUAA12vhj4yZ1CMarEJIiwU5HatHaOx5TpykyrrtykEzMiAqR&#10;jntWXHcxLasxSMFvVq+4/APhL4Q/EXw9G8kttBcMo3KzAHPete5/Y9+HmuEC0vYwrdNrdKweIcQ+&#10;p83U/PK78tz80g57Zrm9YjRc7Hz9K/Q3Wv8AgndpV+p/s/VmJPTnpXnPiD/gmn4iJY2WpCQDkAmh&#10;2OqhhXTZ8M/6xsKcGh4/IwXG7PpX0vrv/BPf4mWUjG2t45Ap42nrXFaz+yL8T9DUiXRZJdv9wE1i&#10;3Y9ZSjE8v0HzJtXtERCTvXAx71+vX7K2YfB9hHLEM7F6/SvzJ8G/Brxnp/iyzF7oV5Giuu5jEcDm&#10;v1P+BNi2maTZQzxSREKoIK45xWVfYxp/xkfSWifdFdJa9R9K5vRCMda6W1BGCQcYrxZH0PUs0q9a&#10;aGB6EU4A5HFQWSUUAHFFSAUUu00jcdeKACqk/wB6re4Dqaq3BAOSeKpAc7qcO7zPpXiHxXhMemT4&#10;6bTXueqMVL4HGK8l+ItmLvS5wRyQRiu3DbnDUXun59+Nr9P7VnBPO41w8kwAcgjBNehfFnwy2m6v&#10;M65ILE5ryuSYxxsCRnPevoI7HylRe8aUcgGOaspOAMZFYP2zAHI/OkOobVOSBVGCmdLHOD3q3Gw4&#10;Oa5W3v8AJA3D861re7JA5pmyqHQJMCBUyt+VZUU3zAFhWhE2QOeKyKLC9akX7oqNetSr2oAftNLt&#10;NPx0GOaXp1GKAEEdHSklk2Dnge9VHudxwp3H0FAE7T7ATKeKiVxdNtiUsTwMVp+HvCV34iYBo5FB&#10;Pcda9q8BfBuGLa08RY8HkVhKo11NadLU818H/DO91qZPPRtp55HavovwH8LINIhTKDOPSuy8M+BY&#10;7PbiIDHtXoWm6HGigFOntXJLEWPVp0FYwNG8LCPB2jH0rrNO0gRYGK17DTQq8jHFaEGnjdngV57q&#10;NnoKKRQisCp6cVehtDxV4QgcYqRQFxWTkapkC2/apRGF+lSMRiomkIzwaRsNb7pqNutSN0qNvvGm&#10;AxuMmom61K3eoyDnoajlJ5hr9eOteP8A7Uvh2DXvg/4g+2jOyFmUfQV6/JWdrmi2nijSLjS9QUPB&#10;cKVbPpit6XuMyqNyjax/Plb+HNT1i9v/ALDZSyRW0rjIUnABNc7cQlZJEztkU4ZT2Nfu94U/Zd8D&#10;eGbXVbeLTome6VgGKjq1fkX+1j8GZvhH8WNStBG0dpNIzxnGBgmvXpVE1Y8t03TdzxmEbUVCclut&#10;dN8PfEkvh3xPbSRuUj3DOD71zLqYyrLyV600MVdXUkEHORWvUxtc/W/4JeOIfEPhqBHcSBkC9c4J&#10;FejXfhRNR8N3mk3hE1vdIwAbnqOK+Dv2Sviltkj0yeYluFAY199aBdPPZpl/N6Mp61zVU4vQ0pWa&#10;sz8ifj18PJ/hv8RNUsZYmjgeRmhJGBgntXmu2v0n/b0+DEfirwgPFFjBm7tRlgq8kV+bjKY1YMMF&#10;Tgj0NXB3QpXuMVjGwYdVO4H3FfoP+yN8U18XeB4dKupwb22G1Qx5xX57PlcE9D0rv/gt4+uvAPi2&#10;zmhlZY5nCsueOtWTa6P091CLy4QX5bvWDMwYHPArO0TxVcavDHPIu6KVFKsPpU+oyFUJU+9MxkQ3&#10;EoUnB4qq8w9aoNfruIdwD9arPqKHOHFMkvyTD8KxL+001Ga9uIlRP4mIxTpL9Oeeax/E8Z1vw7c2&#10;qN5blTtIPtWkDKQ4ap4ag3SxSw4J5GRUy+LPDqqA1xDj6ivinXrnV9D1a7spbmQbWOBuPrWa2rah&#10;wTcyH23GtDM+4pPHXhbTst9piz35FZs/xt8K6eSUkRj7Yr4skvrm4GHlkP8AwI00RyNjLMfTk0Cc&#10;rH11qf7TWjWeTEgbHTFcnqf7V80oYW1sB6HFfO9rp1xfXC26IzSMcAHvXa6X8G/EN+yqYDEG6Eig&#10;nnb2NzWv2jfEV8SIn8oH0NcXqfxC13ViTcX0nzdlY16JpP7N97O4+13Hl465OK7bSv2edFsiDc3K&#10;zFeSM5oDWR83Mb3UCMGWck+5rW0z4fa5q4EcFlIAe5U19Rad4P8ADOhtsS0WQr3K1sHUvs0BNpZJ&#10;GBwDgUBys+e9F/Z+1e7ZDeZiQcnPFeh6L8F9G0u13ySi4dOSuc816Za380umu1yhDtwAoqjp2nJb&#10;u5VshuSGPSgOS+5xdy9nZqYLKwUFRtyVrwH4reHHs75rsxbQxycDivqe8OnWu/cV87rtFec/ErR4&#10;/EGgytDGGdQT0rOWoQbiz5Qe3MmWBwajwYxj860L6zktLmSNhtKsQRVVtrL15rHqetGV0dH4H1n7&#10;JcGAnAbiu9aIyQHPKtXjtvMbW5SRTyDXqug6oL/Sxk5YDpXXFqx5eOo/bSOQ8W2SxyjaOK51flrv&#10;PFFmJLEyjJK1wg5JArGobYafNTEpncU/POKaQcisjtRE3WnUhBzSr85wKothShS3Sl8sjipIIJZ3&#10;EUaMzHgACkTcgBAbBNami+Gr3X7lYreNgCcbgK7TwX8JrjWZUe4QohOeRXuPhzwNaaBEipGN6j72&#10;KpRfUiVVRV0cZ4G+EUOmQpNeqHc84Ir1jTtPhsoQsagKBgDHSnRQEN83T0qwkRJ6YFbRR50puTIw&#10;q+YTimGPEpIHFWZLfHI60m0AY71bQONkCoWAFKsRGamtwD1qTABNSSVJYvlpkB2Eircg3DA5qofl&#10;fnpmgCK6jJJIqnHmNj71qSbZI8A81mXKlf60AP8AvHNSSpmIUyAb48irDruhAHWgRkSJyafaSOjD&#10;GcU6RCpORTI5NvagtHa+GtRaOQZNWPip4fTxN4TmIG51Unp7Vzej3DJIPSvQtPdb7TnhcghlIwaZ&#10;bPzt8RWL6bq08DqQFY8VntL6dK9b+O3hP+yvEU7qmFZiQQK8laMquD1rOTZ2U5qSsTQXRXHNbmn6&#10;lhRk1zCnB681ahuBGME81NOWupnWoqaO0t7hJmAJFWmYDjPFcba6kVcYY10dnepNEvzfMa6ea55F&#10;XDunrYuFckUzpUyfNUb8scCrRwJ6jaKKKZYUUUUCCmU+mUDCpFHQ1HTlkA4J5oEL1NXNOtzPdRAD&#10;oaqLW54UhM18qgZwazkVT+I9s+Hels0kBx0xX0b4cgMMaEdcAV5D8N9OKrHlfSvdNFtdojPGFGT7&#10;Vzy12Pbpx5Vc8z/ak8ajwj8PpLSKQCW4UgqDzyK/PYMZMu3ViWJ+te//ALW3jo6/45OkQy74oOGA&#10;PArwIsD93oOKUS5bCU5elNpdwAq3sZC0x+tL5g9aaxBORUAgXrQxwKF602VsLxQWtytcPuyKgjyq&#10;M69Vpz5ZjxSKxjVwR8pHNI647WPpL9jvwG+u+J5NXdD5dtgqxFfb08WZQR/FxXjH7IOiQ6d8ItN1&#10;GNR5t0zBmxzxXtY5kLHoOlRczs7jAvy4HanbflpyL8vI5p22maIjVDS7TVmNPl4p3ln0rNiZAicd&#10;KdtqUJjt+VBApARAYpaD7U3cBQMC2D2o3U08nik2mgli7qduqIkg0Z9qaL6DmILAeprgPiJEdG8R&#10;adqSjgsoJH1runfEg9B1rl/iXbHUvDZlUZkiO4fhWqMmbV3Ksd/aXan5J0GSPpXE6gP7G8dLJ0SU&#10;g5rd0C5bVfAttcZzNBwfbFYXxEVhY2F+oO8MNxqmJI9OjuBPEjg8EDpS7qxvDN4t5o8Dg5+UZNah&#10;cYyTxWLNYkqt/kVIrVAMnpUig+hqSybOaKaDinUCBetSr2pgQ9cVIoIxkUDHUUUUAOVcil206IZX&#10;pT9vtSAjAxS0pU+lG0+lADo+hqVe1RxqcHipVBGOKg0Q7bnmpFWmqR0PWpgABk0gPQfg7piz60Zm&#10;H3ec16b4+1ZINPdQRnGK534MaOY7Frlhgt0NVviddC3maMtjPavPld1D0YxtTueeXDBpy+eSay7+&#10;5JYqDTTds8pxyuahm+dgc16NlyHmtvnETpSt0oWhulTHYqRFcc5rmteiJhYgV00oJGcVh60m6A8c&#10;/St4nPI8Y8VW5O84ryvV4SJGPbmvZ/FMHyvkc15LrsRDvgV1R2PPqJ3Zxd2u1jWVL94/Wti/Qhic&#10;Vjy8Mc1RyyGZwTSbhTWPPFJgn1rRCJo2xTpG47VCp29aV3BGBTAFkAGKYZR2NRkkfWoix70hMWRt&#10;3NVJKn3cHNV5GHrQYSISoOc1XkQVOWPOKrSMQTWhBXkXa2KqTVZkbB5qrKw9aDJkLNio2anOd3So&#10;WBoIAt1qNmpSp980xgaBjHOTTaVs0lBoNbrSUrdaSgsY/Wm05+tNqWWFFFFIBknam06TtTaCgooo&#10;qSxG+6aSNfnA96Un5SO9PtQPOQHqTQPoezfCrShchQw64r0fxR8NVvLEyKmTt9K5r4Q2eDESODjF&#10;fTFlpUV7p4QqCdvSsZHTRo8x+fnxC8JvpMx+QgZPavPGBClcc19lfG3wGphkdYhkAnpXyRrGnvZX&#10;UibcFSeKjzN1Lkm4GQFKqMmlzyaVnLAA9qaeeaZ19BzdKb60u4U3cKQ47jJTt6U2OUg1I/zVCF5N&#10;M1laxfjmJUgGnQ5mu4kPPIqvb5VhxxWp4etjea7bqBkbhRF6nK0otn2n+znpJh0+AgY4FfWWioY7&#10;c+4H9a8C+B2ji20mDCjJUV9C2MZjt0B64rnqPU1w+kGWcmjJpKKxOkXJpQ3rTaazYOKAJMio5GO7&#10;g8UbvemsdxoANx9aNx9aSigBMA80uMUUUAFIcd6WmSNhsZoAdxUUmN3FLu96ax3GgBKKKKAE2j0q&#10;N/lOB0qWoZvvfhQAzAPNNYkHA6U+o3+9VR3JlsIeetKvApKQnFaECsxHem5yOetRs1IrcUAOZsdD&#10;TRzyaYzUitxQIcx9KiZjnrQzVCzcmgCXcfWms350zdSFqABj1NMPqRTWam7jVR3FIViO1JnIyajZ&#10;qQNx1qyBXI9KbuxxnFNZqZupCLCCrSL8vSoowM1aQDFZmo5BVlF+XpUca89KsovHSgY5BzVqNT3q&#10;NEz2qzGp4rI1JUXpVqMdKiReatIOBSAljB4q1GvSoox0xVuNelSUPValUUKvSpFWkBKvapV7VEv3&#10;hUq9qyNiZPu1MtQp92ploAZfDcnHpXnXi+2JD/Q16VMAwrjfFFvkNx2NaU9zLEe8j42+NultLFNg&#10;cc9q+KPFVmbfVpQRjk1+hnxa01JIZsjsa+E/iXaC31iXjAyea9SGx49+WR5760Uv8X40lYM7wobp&#10;RQ3SgCKiiiqNQooooGPeTMWz1qD/AFce0dSafD8zZPA9TV/RNPbUtVgtlRnaRwoVRknJpRdncSfK&#10;mj9AP+CY/wAF31fxKniG5j/dw4IJWvev+CmfxYTQvBcPhO2cCW6A3KDg4FetfsT/AA7h+G3wXs7u&#10;WPypZ4vMbcMEDGea/N/9uf4my/ED4038Sy74bFiqYOQeccVwwXPWutkZV37PDOL3Z83TEjHr3qrM&#10;DIKsTk7ST1NMtEMrkAbiOcCvbPF21GrbhlyDg0sMD7sSnK10Wl+C7vW4WmhBUL1yKqXGmvZTNDIf&#10;mXikZOsloZ/krR5Iqc2xyfSk+zn1FMjmK9JgHtUuz60bfzpFXI/s60ht1wc0/wAo+9HlH3qbGnOT&#10;abqV7pOXsruaJh02sRXS6P8AF/xxprYttbuIwOg3GuUVPI6Ox/CjMhOVbFKxXMewaJ+1j8R9Cwf7&#10;SecL2Zutd74f/b/8d2LDz7SO4x1LN1FfMiNj7xzSnZ1BxWf1dGv1mofa+jf8FKr6KRRfaHGoHDEA&#10;Gu/0v/gpF4UuVT7fpgVjjOIgf6V+dEjFuwNMUkcGMHPFL6ug+sVD9UtJ/bZ+FWuMpuIooyQOWjAx&#10;+leh6D+0x8Lr6Nfs2pW8OegLAV+NzQxpgEkZ5+U037LJHzFcSLn0YiiWEibwxrifu94d+MXgi9AM&#10;OuWRJ6ATCu203xzoWpYEOqWzj2kHNfz96fqeq6Tzb6ncIevEh4/Wuj074reM9KINv4gukx0+c/41&#10;wywKO2ObOJ+/cWoWt1gQNGffPWrKyNEBvCkH0NfhVpf7VvxT0d1aLxJcShcYVmNd3pP/AAUE+J2m&#10;qizTfaduOWbrXL9SqG0c0g9z9myzHlc0LIVPzivyk0X/AIKheMrCRPt+lxOgxnac5r0XR/8Agq1Z&#10;yRoL/RyG4DMFo+pVTpjmFJ7n6NsHxuVgaan7zhz0r4p8O/8ABTb4f3QAneeMkchkxg16BoP7e3wx&#10;1UgtqXlFv7xArm+qzj0N44ulLqfSkrJuGFBxUcoMq4EQry/Rf2oPh5rWBFrdmhboGlArq7P4n+GN&#10;SwbbXLIhumJhU+zmuhuqlJ9S5fw4UivNfGForhyfQ16RNf2l8QIryCTPTawOaw9Y8Mi+QlWDAjtT&#10;pLleqMZJSWjPgz47aWFjlZIlXk818oazOYJ3UhTg+tfpR8V/2cdZ8aWco01iXIOA3FfGnjj9jD4p&#10;6deym202O4TJwcmvdpVoRVmeDiMPKT0PB7nUvmG0MOPSoZtSBQb2IPvXT6/+zz8UdCy9xolxIF6+&#10;XGTXFal4T8UWbFLvQb9WXr+4au/5niexqR3Ro2eqkN14rorLUiyDFec/6fZsPOsriED++hFb2k6y&#10;oUB2CH0Y0fMV+XeJ6HaXokIZzyK27e6+0YWME/SuP0aZdTuUijdWOcfKc1754E+F7XVukrxsQwBy&#10;RWDbOyMPI4lYZJAMKelTJi3wJAQfeve7b4SxxIDsySPSsbW/g+9yT5cTD0wtZNs7Yw8jx9p0Uby4&#10;496qyXk10dsSlvTFeiQ/AjUTMA+8AnuD0r0bwp8C4rONGlXceO1aylTREad+h4Xo3hLU9ZYLLG20&#10;+1ereEPgjHNseaM5yDzXu+gfDS2tgpEI4A/hru9J8KQwgAR9PQVyyrJbHoQw0HuefeGfhjbWYQhF&#10;GAP4a9F0nw1DbqMIOPauisdHijGNtbVjYRqeU/SvKdQ74UbGPY6WVbpx9K3IbIqBxWhBaAN0qx5Q&#10;XAArB1DtjArpbEY4qykOB71LgDtSbiOxqAGNUdSNUdMB9FFFUURN3qJutSt3qMg5pgNooopEkEoF&#10;RMoxVqQe9QsKYXKx+Vwe4INfH3/BRb4ER/EL4fSeJNPgzqNou5iq84Ar7FYAc1ma5osHinRb/TLh&#10;FaG5jZWVh0JGK6KbszCoro/nakV4cxuCJEYq4PqKRCrcAc17R+1n8H5/hF8Vb+08lo7K5kZo2xgH&#10;JrxZYyrDB4zzXrRd0eVJHX/CzxU/hXxXDMCVBYDOa/Uj4LeNotR0GymMvmF1Gec4r8i2fyrhZUOC&#10;vORX2f8Asm/FETQRabPJl1ICgmieqsZ7O59465psHiLR7/TLuJZLe5iZVDDPJHFfj/8AH/4b3Xww&#10;+I17YTRsltJKzLkcYJ4r9edH1B9TsUeI7njwSPavi/8Ab/0jTdfEF/b7TqKDDqvUYrnpR5Wzo9pH&#10;ZnwpIvQj7q0xZSkomTh4yCv1p6ZwYz1HXNIFBTzB0HWugh+R9mfs9/HCG58H/Y9RYNdxAKu7rivW&#10;4fHumXcRBlUEjoTX55+EfED6FqqTKxEecFRXttn4qjvI18qVgzDPBqoann1qjpvU991TVba4kZoZ&#10;+OvBrMlvmZVkjfKg84NeQ2upzvMFE7cnpmtfRfExi14aZJJkMO5rTlOf21z0KbWcyoFBIxzUlvqv&#10;mMwduBxWFcy/ZJWGM9xVKPUTuJzjNaRQc3McB8avCsMN/HfqAfM5JAryp7VEGfWvobxhaR+IPD0q&#10;k7poxlRXz7dI1tcPE4IKkjFWc8yJDGmfkz+FWIgoVCwGM1FFNH3GTUrTQtwcgVUTnepvWNzHp9/b&#10;XaBcqyk19O6Tr0ev6Ba3dowEiKA20Cvkq1uEkfYSdvQV7L8F/FEUSz6dI2Gx8qk9aUjpoS5HY9av&#10;LSa9gUiVldupFO03w/JasTLKXY9ATVRb64ktpFA2up+Wixub0yq8pJAPSsjtvc02ayt2McgUSMe9&#10;TXl9bWVuo2hx1wBmsfU9NN9eLOGIC9cVaMMUNupkkU/U0CIW8UNNcLBFb4U8ZIqrcTyjVEQEhW6g&#10;V0kelW7QxzAAE91qtfWsEEySkD60AYmoeG4Z7xXydxHNZevaeNOtHRV+RhgmuykmtgglBy/oKxda&#10;I1C2KMAB60AfJfxQ8O/Yb97iIYRySa85ZeTX018SvCqXeiSsuCygnNfN1zbG3mdGHKkispo6qM7J&#10;ooFT2rs/h/qiR3PkynjpXIuuGxUunTmzuhIpwc1nHRnRU96m4nr2umCWxdEUHI7V5TNF5Nw4xgZr&#10;u9N123awbzTl8Ywa47VgDO8g6Ma6anvJHlYaLjJozm6k0dhTyh8vcBwKjDA9MnFc9j0kRkUJxnHB&#10;oPTPapFhBQkHk1RbdjofDHg258QAPGSVB5r27wf8MbDTYI550V5BycisT4K6XL/ZMsjocEcHFel6&#10;Hc+XcGKX5gT0NaxPOqzu7GtZ2UEEAMKhQOOBVlVJXJHNOKqk6hBwe1WfL9RxWj2IiRKntVhV4FCK&#10;DwOtSqpHaoKI9tQOpBJ7Vb2n0qGaM445oAhQ4NTVBtI7VMv3RQAtVbheCRVqoLj5lwOtAFaJgGNJ&#10;LbiQNnvTEOGxjmp5iQqhevegCGzXYxTsasFduQKrn5HDfnUwbcc5oJkVblNwxiqLptrXkUEcDms+&#10;5Qrk4xQQT2EnlkV2WgX5SRATwa4KCTDDBrcsL4xyRkHgGpZpDqcd+0J4dF1AbkDPGeK+U7xDHO4P&#10;QGvtz4jxx6toBBIY7f6V8e+LNO+x3suBgZNN7FUZcsrHOtGAMioWqXzCEINRnlOK4pbnpruJE+DW&#10;nZ3xiI5rI2vkVKX2qOea2gx1Ic8bM7jTtQEygE1olAeQa4Kz1IwEc4rsLC+Se2Q5yTXXGZ83icM6&#10;b5kXPLHFRHgkU8ODTWHJNac1zhTfUSiiimV5hTKfTKBhTAmWNPpYiAxzTGhFY9BXofw50fz7mJyO&#10;Sa4Wzt/NugOoJr3b4X6IMwZXmueZpTjeR7X4E0sQrHkdhXb+LtZXwl4Sv9SZgqpE2M+uKq+FNLCp&#10;GQOmBXkf7ZPjj+wvCsGjQSYluRhlBrCPxHtv4Ej418Ua3J4j8RalqjkmSWU7SfTNZO0LwPrUkIAU&#10;H05ao62M2wpG6UtI3SpkJEbdaVelI3WlUjpUFC1G+NhzUlV5m6gH61LLjuQ7qkht2u2SCMFnlZVw&#10;O+TVY+temfAXwfJ4w+Iel2yxGSJXDPxnABqdzfbU+8vgN4fbw18JtEsCCrKu8g+4rvNhqeOwh023&#10;gtYsCONFUD6CnbVqGWRotO2+1PAHal2ikAiDAp1GMUUAFRtUlRtQBHUbU8kDrUbMOOaDMTd70bve&#10;o2cAnmk3j1oAfu5PNG73qEvyeaN3vVoQjt+9APQ1BeWgvdNu4sfwNj8qlkUkgjqKfExRWH97g0wO&#10;P+Etx50Oq6TLwYy20GpvEtkb7QbiA/ehJIrP0th4f+JQRfljuTz75rstZsvJ1W6hx8ki5HvmgDk/&#10;hlqJl00wE/MhIxXcnmMD3rzbwZjT/El1bE7VDE4r0pSDxnikBYXjAqVe1RKQcY6VKvaoZqthxGae&#10;q0KMipVXpQAqdKdRwKM5oNVsLjNG005cY5p20UCFjB2mn7TSxgAc0/aKze4yPaaNpqXb7UbPakAR&#10;qdp4p+2ljXaCKftB7U4sUVuMK4KnvVlITPcwQqMlmFRBNzAEcV0HgzTzf+I7dSMhWFTUY6a989y8&#10;MQf2D4ciyNp25P5V5F8SNaGo37YPHSvZPFQNloBA+UKuB+VfO+sl5Zndu7HFctPV3PQqStGxTgX5&#10;c+tKy063IEYB605sdq63scG7IQMUtK3WkpLYBrgkGsjVV/dH6VtfwGsrVFLRHA5xQB5V4qjJ3+le&#10;ReIV2u9e0eKYSFfIrxvxONjPmuyGyOCscJqB+Y+lYk5G481r6hhnOKxLjO410xPM6jCc09aiXpUg&#10;cDvVgwbBpNtPyKMigRC61CVq0wzzUJHrSEyuw/Oq0qdaukDnFV5VGTQYMpsdpqtK3NWbgEHiqMrE&#10;datbEEUnzHmqsqnsKtgg96hlU9QKZkyoBimNUzKc8VCwI6iggjqNqkqNqAIn602nP1ptBqhrdaSl&#10;brSUFjH602nP1ptSywooopAMk7U2nSdqbQUFFFFSWNbjmremwm4u4gBnkVUcjB9a3PCMBm1CIYzy&#10;KHsD2PpT4S6bsityw4wK+lvDlkojBI7V4n8LtODW0QA5AFfQGj2hSCMAc4rkmexQ+A4P4meFF1Cx&#10;kYLn5TXwv8UvC50zUp22kDce1fpXrmnpc2RQgFivSvj/AOPXhAJ57iPnntSgc1eLumfHk4Ac0wHi&#10;r2sWhtLp1IxgmqHb2reWx1xlzRQ1vvUlOkHftTaxLEbpQn3qCaWNSW6UASknFdl8MdNN94ggIHRh&#10;/OuPCZQkivVvgZCkmtREgE7hVQ+I56m1j7v+E+nm3023GP4RXr0fyoB6CvPfh3GqWMYxwFFehRHO&#10;efSuep8R1UfhH0UUVkbhTHBzT6NvtQBHtNOVRjkc07b7UYxQAm0elMYAHipKY/3qAG0UUUAFIyg5&#10;JHNLRQBEwA7UgA25xSt/Shfu0ARtkE0DpzSN9401jjigBWcr0NMzuGT19aYzUgY49qAFZgOlRO3z&#10;daVmqB2+brVR3JkSbvekZs1Hu96QtWhmDmoixB4PFDNULNyaAJdx9aYXI4zTd1MZuaAJC3qajdsH&#10;ApN3vUbvyeaABpCO9N8w9zUbNUbPjIoAkaQ+tN8w888VXaShXyM5qo7kyJt+e9G73qLd70bverIJ&#10;SQaic4bg0bvemsdxpMDYSPNWo0OB7UqJzyDVlIxjoazNRqKc1aReKijU9hVpF4oGORelWox0xUSL&#10;zVpAMVkzQVFq1GvpUSLzVpAMUhksdWo6qp1qzHUlFhPu1KvWolqUEZoGTLUy1CtSqRzWTNR61MtQ&#10;qRzzUoPXmkArGuc8RxkqceldGDlue1Y2vKGU8djWkDJ6o+cPitaF7WX6GvhX4xWJS8ckdzX6D/Eq&#10;1DW0uQehr4d+NlmqzynHrXqQ2PGre7K58+1E3epX4ZgeOTUTVkeihy9KG6UL0obpU9REVFFFUahQ&#10;eVxRRQMfGoaIIf4Tmve/2P8A4ayfEb4taZEIy8UEqs3GRgGvBZAVjQqCSxxiv1H/AOCW/wAIUWzk&#10;8R3EBV+qsw6/SuaUuWncmKc5pH2N8dPFFt8HfgVfzIyxGK1ESjpyVxX4ceKNWn1/Xr/U5yS8srOM&#10;nsTmv0e/4KifFYx6XZeEbOcBpuZVVuR9a/M+4kO+MkjaowarBx9276nBmE3Kt7NbIoXMrOVJrR8L&#10;skerBmxggjmsuaUPGO3NS2JMdyjgge9ekcVtD0AeMDoOny28RGWJrM0Xy9bmledgM5PJrk9QuWku&#10;Dk5HrTrLUnt5QIyVBoMHRurnTy2K7mA6A4zVSTTh1FV/7XboXpf7UJ5z+tPQ5rSFa3boBUbWj5qU&#10;akD6VIt+vGcUC1KzWso7VGYZQehrUXU424IGKmW6ifrtq7D5mYpjHdTn6U0rGOMV0DfZn4AWom0+&#10;CTJBX86LBzmCYQajNvW82lj+8KY2ljsRU8rLVSRjeSKPLFaZ005o/s1velysfOzJKnPSjJU9MVqS&#10;WRA4U1Wktjnofypaj5kyEOaXzPaniA9wRR5Qp8rYrIb5tHm07yR601o1Hel74/dFMw74/GjzR0wP&#10;yqMoaQJij3ylCL2JCiN3xTdmP4mH0YimbivrRu9jS5kw5ZImWWeJgYbyWMjush/xrZ0/xv4k0wAW&#10;+t3EYHT94eP1rnRsHTJp4XcPu/markiy1Kcep6Np/wC0F8SdKdWtvFN023oCxP8AWuy0r9tn4o6W&#10;qrLrU0wGO/WvBjMU/wBWADSec74Lnp6Vn+5fQ2jUrLqfW+h/8FJviHpJUXVssqjHfqK9F0P/AIKn&#10;XoVf7R0OOQjqSAa+BJLoBgCSw+lS+ajLkIM1m6NNmksVV6n6X6X/AMFRPCWoOqX+iIqnglogf6V1&#10;9l+2/wDBTxAqm+sIEduDmJe/4V+TjZbqo/AUIsQyCp/A4rP6vHubfXpvdH6/f8Jr+zl41QC5h01C&#10;4zyVHWoZPgZ+z74ky1lJpibvSYDFfkIyiJv3bSIfVXNX7LW9V08A2+pXEYHpI3H60fV0uo/rUHuj&#10;9btN/Y3+F1tOJ9J1iBnzuAVwa77TPgbaadEsVpeCRF6bec1+O2l/FzxppODZ+I7tSOmXP+NdjpH7&#10;WHxV0Ur5fiWdgpHBb/69Q6NXudEcXR7H63j4c3NuBmDgDrjrTh4QZMhoD/3zX5kad/wUF+J+nuhu&#10;bo3KrgYJ616FoP8AwVC8S2SKt3o8c57scVi6NU7I4yj2PvAeE0UkvCSB/s1es/D8BACwkH/dr5D0&#10;P/gqTpO0DUdECA9Sq55rudA/4KSfDzVHHnxyWpPUbcYrm9jNGkcVQfQ+n7PRGiABQCtWz03yzyCP&#10;wrwbSf24/hjqk6omqGMtjlyABXpmj/tC/D7VoEeLxFaqW6BpQDWbi0dMa1JneJbRRnhKtRQBhwMV&#10;jaZ8Q/DepECLVbJs9MSjmt1b+yuADBdwyA/3WBrmcWdPNHuPCnpRtNSqocDYVb6Gl8o9hk1i4i5y&#10;OinbCckAke1NPcd6oogbrSUHgnPFGR2INABRSZA6mlHPSrKGUUHjrRkEHBoJIX61C1TMDnpUTA8U&#10;x3G0jUtNc8ZzVRWhEtyJqah2OCPuseaXIfgdaawKRgDk0K9ymro+Qf8Agor8BYvH/gQ+ILCIPfWi&#10;5JVecAc1+Q9xBJA8kR+WSMlWB9RX9FHiDQLfXNCu9NuQJYriJlKtzyRivw9/aw+D8/wl+KuoWnlN&#10;HaTys8ZxgcmvUw8rp3PLrR5WjxgbQqqeprsPhf4rufCfia2eJyBuGcH3rjJIirK3OV6ipIZ3sriO&#10;cHJBBrfdnK1daH6i+DPjMum+DvPaQefJFjk98V8/eOr8eJ47++1BySxYqGNecSePJ18E2s9s5fYB&#10;vAPSuO8R/E291WxMABQFcHFazio2seZJylKx57rkYh1K58rGzcf51Qjy5Kj7verLRzXbSskbSBTl&#10;iozioeYCEQEs3bHNZnqxvy2YsETzTiOMEkHtXp3hm2ljt8nIbHFZfhPwq/li5ljIJ5xiuysYxDcg&#10;BcKPataaPFxlRTaUSa282wDXExIAGRmuTk8TS23iKG9BOS4H61qeNPEQZRbRHkda5bSrcarq1pbv&#10;wCw5/Gt9DCnHufUFn/xNdFtrrHzOoNZV5amHJxXVaLp6Wuh20AIO1BwPpVXULVGBGKDpSsc1btuy&#10;p78V5L8RdHGnamZFHysc5r1+aAxMSo6Vy/jzRxqWitPjMiimYTPGFKoSexpUZZGwegpJItqsP7pw&#10;ahjUK2c04shLqaMRSHkdRWv4c1h9G1iC8yRuYA1gx4bvxVnzBIgUHleRUyMZaM+wvD1xb6ppkF1k&#10;FmUE1rILcKQGXJ6V4l8JPFMt3pptnf50HCk16CdXRbTzQSWjPzAVB6UGnEuq1yb6eEn923SqkOlX&#10;MryCeU4ByuTUNj4oS6m3iI4zjOKTVLq9kvPMiz5RHags6O0vTZQxxyONg45NU9Uv4pwB5oIz0BrN&#10;8l722UMzBqbFoJjdXMvHfJoGXFugjoiDPHesHUU1KS9KKxCN6VsS24W8jIcFB1IrUktUKmQHkDjN&#10;AHDano/nWTwTvyw6Gvm74j+Gzoepkj7jHNfRmsR3st6+M7AeDXAfE3wu+pWHmhdzquTxRa4ublkj&#10;5+mTcwCjJqS0sDktKdoHNTEmzkdHHzKSOagkujLnceDXM1qelFtmhHIhbZF8x6VraR4Vl1OYCRjh&#10;ugNc5pcwt5wQO/WvbPAmmx6hGkpIBxmtl7x51eTpP3ephWHwxVpRG3KGuosfg/pwjO8de+K7PNtZ&#10;gA4LD0pratJLEY4ouDxmr5TnjWkcnN8GdKMRKMGOOgqtpvwZtWnwRkZ713lpDJYR+bK5Yt/Dmuj0&#10;xxLEH2BSalmqqNkfhrw1F4f08W0SrgjFY+pqNL1dCEzubnFdlHEzAtuwR2qnf2aSRmV03OvSqiZa&#10;tkyxi4iimA2nFSrk55zVXTLlr2IxEbCvAq5CgjYhj0qnsdHQbEpWQkVO3Wk4DZFLUgFRN1qWoyD1&#10;xQBC1JStSUAFRMvX0NS0pXdjjNAFEQFZC1C/eNXpYt0fA5qiqtvIxQAyWMmnKMKKnChuOvtUMnyE&#10;54oJkFVrmPcpyKsKQ3TmkkXI5oIMkLsarVtcZYDPSoboBScUy0YKcmkyomprrCTSHHtXzf470wmW&#10;RwO5r6D1WcfYGGe1eN+KbczebketNrQ5pS5ZJnidwpjYgioPMxxWzrViYpmIGBmsUrya5GrM+gpt&#10;TppoPMNNLHrRx070jAE8VPNY1Qb61dN1I2+0E8ZrI205Tu4PAFCkKVNVE0z0Syuo7iMEHmp9+6uN&#10;0vUDbkAniuot7tJkByK6qcrnzOJoOEtEWSaTdTdwIyKMHGa7Ohx2HbqSm5NKvSkOwtI2Mg0ue1Iw&#10;zgDrQBu+HLQ3F7GAO4r6d+F2ilYkZhyAMV8+/D+zaa/j+XjIr60+HWn7kiAXAUVhM9GhG56VoFmI&#10;bN5c4SNdzH6V8B/tMeNj4x+J95Gj77W2O1cHIyK+3vij4pTwH8MdTvS4R5I2VOcZyK/Mq6vpdSvr&#10;i5mYmSaRmJPuaxjud8tiqzEFyvAzT8g4PbFKCBlMcHvTQMCtDLcWmyfcp1JJ90UpBEjXrSL96lXr&#10;S4Iz61BQO4xVRZB9oIboRUsxOKrgB2BJwB3qWbQiIi/fJ+4DxX2t+wv8P/L07UfEk8eC2BCxH8q+&#10;OND0+TU7+0s1UsbiVV475OK/Uz4R+Ek8E/D3StMRBG4jVnwOuRUFvc6cgkknqTSbanZTnIHFN2n0&#10;qWWtiMDFLSkHNJnFIBCcUm6o3bk00uBQBNvAyKjaQVC0gyeajZ/Q0AOdxnNQs1DMM0wn0oIaEJzR&#10;QATzRtNAwA7ijaaeo45pwX0FWSMVeKdtqRVwPSl20wOF8eWpsL2w1NB8yOMn8a7vVc3Nvp1+OVkQ&#10;Bj+FY3izThf6Bc7hzGNy/hVzwhff218PSCd0ttlfpigRwWuRjR/Fkc6jCSkc16TbgSLEw6MoNef+&#10;MoRNYwXIGXjbk+ldj4TuvtukQvnJAAoA2FXAwKkVelCoQMEc1Kq1D3NVsKtSrTCMVIoPpSGIwyRT&#10;lWlCkt0qRVPpSKEC/nUirShfWpFHrQBGV5qRVp2w9qcqH0rNliBalVaAvoKkVKQEbLzx1pyjHvTy&#10;vtT0T2qeppHYZISigiu8+F1rv1AXBHCnrXEtGDGQ3Gelei+AE+x2BcjA7Gsqlx017x1XxE8QgWYt&#10;weSMYrxvX28uNOeTzXV+KLo6hqSAHKr1rjNaf7RqIjByq1NNE1pasiVPkU+tO2809RtGD2o79a6n&#10;sZQ8yFl55pNoqYrk8Umw0i3uQvwMCqN4pMRNaEkZzwKq3UR8s5FMR5z4pgyr/SvFPF1uf3gxXvvi&#10;S3LI3HavGfF1m+XO2uuGxwVup5FdQESE4rKu4yOa6i+tiHYY4rn79NueK6Ynm9TJbpTakcbQaYAT&#10;wKsTJUGR0p232p0S4Xkc0/aKBELfKMVWkYetWJ+G4qnI3rSExpcDOTVeSQetLI4BxmqsjE5oMWOZ&#10;txNVJ4wSac0hXOe9Rs+atbGZAU2Nikl706Q5YGmyc5xTMmV+xqvJVnaRkEVXkBoIIG61G1SkHPSo&#10;mBoAifrTac/Wm0GqGt1pKVutJQWFFFFZvcBj9abTn602mixGqNutSNUbdaTKQUUUUiyN+tdd4AhL&#10;6lHx/FXJlSzV33w1tmk1GI47ihil0PrT4X2xSOPjsK920j5VUe1eP/DqARQRkjsK9e004Cnt61xz&#10;PaofAXZUDOQeprwz41+HlubaZgM/Ke1e9LGJHJrz74laWbmxmwueDRTaKqRvC5+a3xA0v7Lqco/2&#10;jXFt/qz9a9m+MekG01CU7cZJrx1lOCCOhraWxy4eTtZkbfdFRN3qZiMVC1YnXEavWp4etQL1qeEH&#10;0oGyR2IXA716V8FL1bbXYgTjLCvM5SAQD1NdJ4BvzZ69bkHHzCrjuYVVofpt8O7pZNOhIPVRXo9v&#10;90n1xXiHwf1L7RpkALc7Rivb7UgxjHpWFTc6KLvHQsIBzkUkgAbAHFOj6GnMMmsToIactO20EYoA&#10;SkxmlooATaKayjPSn0jfeoAZtHpSFRnpTqjkPzUALtFMfg+1G6o3bk1UdyWIx96ieQg4B4oZqhdu&#10;TV2IBpDyc1G0h9eaazVGW60WQDmc+tIHODk1EzUitgUWC49nPrULOSx5oZqhZuTQBLuPrSFz61Hu&#10;pC1MQrsfWo9x9aazUzccUCY5mPY1GXJOSaYzU3dQQS7j60xmPPNN3UZyDTjuA1ieveo2+9T2pjfe&#10;qwG7Qeoo2j0paKYhNoo2ilooATaKCvpS05V3DOKAOlTrVpOlVU61aTpWR0slXrUi9qjBGakXpQBM&#10;pFTK1VVapVb2rIouxt0qyjDFUY26VajakBaVulSKw4qqrVMpOakotq1Sq1VlY8VKrUAW1OcVKGGK&#10;qq1TK1YmxItTLUK1MPumgB4PzDBrO1eMlelaUf3hmq+qKCh+lHU1lsePfEG1WS2k+hr4d+OmnAXE&#10;px6195+NLMvBJk9jXxf8ddN/eSnsM816lDY+dxMNT5BvU2XTDvk1Uk5mFamsJsu3H+0ay+stM76M&#10;vdQ+kz3xS0N0rFlX1IqKXaaStBhRS4J6CkYEAnpQB0XgPQ5vE3imw05AWM0qrgDPev3j/Zq8Gw/C&#10;j4L27TBYytt5rHGOi5r8pP2C/hS3jb4ladcyxNJFHIG3YyODX6lftcePIvhN8D7vyJFicw+Sig4J&#10;+XHFebX99xRrT91us+h+Vv7XHxLl+Inxl1i7Vy8SuUHORwcV4c7J9mCt1zV7VL6TUL65vpW3PO7O&#10;c+5zWXJMjcEV73RW6HzjftJuRVkpYu1JJ7dKWKsmdEtiWUDbUKgdaJpCBUCze9MIR0JpDuG4HpUS&#10;32Dg/wA6Qy9VByD6VSuECNkHJ9qyN4009Gaq3oHfmpFvh0rCDEd6lWQ460FfV4s3Vux61Kt2PX9a&#10;51bk+tSrdnHrWvOYPDo6Fb8/5NTLqDf5Nc0t8akXUBwKXOYvCnTjUm9f1qRdTNc8t7xT/to21ftD&#10;D2DOgXVT61INVOK5oX3tTxfdOKPak+wZ0a6mXIzVhJo3AyRXMi9yB0zT/tbdjWtyPZyOkIib+IVG&#10;bON881hC9Yd6euosOMmi4vZyNdrGMr1pjaeh6GqAvnPfipBdtxk0XIsyy1kx6Co2sH9KeuqdKlGq&#10;L7UXDUqNaS+nH0qFoJR1B/KtZdTRjyB+NSrdQsDnbRyi5mYXkgduaCAO1bPnW+cFRRttn7daOUOY&#10;w/JHXFGwCtttNTGQ6/nVZ9OGeCDUchXtCgYkx0qJol/GtI2R9aY1iewNHIP2hQyRxSZNXDan+6fy&#10;pDbHng/lQa+6VNvtRUpjOTw1G3tSC6Id1G6pfK9qPKFPUm6GbjRup3l+9Hl+9ILoTePajePam+XS&#10;hDnpQOxI6hCCGYfQmrFrqM0I+WeZSOmJCMfrVUxHqaYW2HoaAsdLpvjrxRpTZt9cuoyOn7w/411O&#10;m/tFfErScC38UXShecFj/jXmT3ADAAkinPN8owKn2aGp1In0Lof7dvxT0RRnUnuAOMMetd54d/4K&#10;YfEO1IFxYxzhepZutfH6ttHJyDQZQvQ4o9lF7nVHGVY7H6DaB/wVavowFv8AQkQDgkc16B4e/wCC&#10;pHhGcg6hZPGzYDYXpX5e+b5nGBimMoXkKuK5fqlIuOPrLqfsXov/AAUI+FetSKpvXiLYzvAAFd9p&#10;f7Vfwy1NA0Wu2ybugaQCvw12xt91iD7HFPSZ4ejye2JCKX1OkzqjmlZH766b8WvBGsKDBr9m5PQe&#10;cK3LLXNM1Ak2mpWsi9sSDmvwBsfE2safj7LqNxDjpiQ/410WmfGrx3oxH2fxJdJjoA5P9a5PqKNI&#10;5rPqfvKJEmPyujH2anCOVOkIYeor8R9J/a++J+jSBh4huLgL/CxPNegaP/wUX+JmnoiMVuAuMlj1&#10;oeB7HTHMb7n66yIwzgHP06VEZxHkOhz6kV+Zujf8FRvE9k6fb9IjZcclSDXoOk/8FU9ImjX7fo2H&#10;HXC1y+wrHV9eon3gu1lOwD/gVRyxoAQCfwr4+0r/AIKaeANVlK3MElsdvGE4zWlpf/BQvwNdbg7q&#10;oycE46U/Y1FuaRxdKWx9T8RcgZNRtGW5UmvnSx/bq8AXTnzLxEHuwq2f23vAG4AX0YHqWFP2cy/r&#10;MO578C0ZBIJxXx//AMFF/gYnjr4fJ4j06136haKWYqvOBXrml/tb/D/U1BOrRKT/ALQror74oeCP&#10;Gug3umyarbSwXMLLhmBxkVUac0zKpXhKNj8Ep96s6Ou2WMlXB9RUCHdDtfr2r3D42fBv+yvihq8O&#10;mOsmnyzMUZeRya4mf4RamrFkOQOgr0qakkefCcB/wv1SG8ll0a7fEcw2ru9a9HtP2adb1y1kFkQ7&#10;McqfY15OfA+raDqNtdLE25XBOPTNfc3wx8VW8Hh7TLtbgRzqqiVG9hT1e5w1OXn5olL4D/sjw+Ht&#10;Cvv+Eit1muLiNgoYdGxxXzF4g+EE3hX4oalZ3cX+jxyMyZHAGeK/QTWvjrpFnoYdHV7tFwFX1r5V&#10;8datL4s16fVnUKZCfyrSMTR1PdOTitYzbpHFGABxwKwvFF9Fo1q4CgSkda3Zrr7BGzEhVUE5NeVe&#10;J9Yk1S6lJbKZ4rR6HlP4jFu5Jbu7Ugb5ZGwB1617x4O+Cc7eEYtTddt6uGAPWvHvAl/ZWfjDT3vQ&#10;Gg3gHd2Oa+6YzF/ZVtLbbfs0iLwOmMUHYo6HgFprmr6LrltbTozQt8p4rv7qISxh+hYZxXR6lpFn&#10;LOJHgUuOVOKxrtSAQBgDpQEYanPS24LH1rPurL7UktuRwwNbEykE1VkYxBXGN2cUClA+ePGmjvou&#10;qSxbSELVgDoK9q+Kfh031otzEm6XHIUZryN9Juxx5LZ+lUjCS5SvCwFOiQiY4Py1Yj0S+bpAxH0q&#10;z/wjWpnCiBsHvimZ2NfwPrj6PrKENhGOCc+tfQFikUVqCz7lmAb86+eYPB+qKsZSBsgg5wa9z8JR&#10;ztoMAukbzUAG00pGlNWZqm5stPYRAAFu9Wn1BI7AlPn9Kgl0uG9ZXcbCOlWEtIbe2CM4A+tSbFax&#10;1l5HClNueAac9rezM3707WPAqSa8060jU7lZh1xUV54mgjIEKnOOOKColiCwuYUwQWxWiHeS22O4&#10;RgPWuVfX9WnlHkRNsPGcVbt9G1K4mEs8jAHnbQWP1DVLbTUIkIkeuS1bVjqgeJYjhxjpXbzeGoJH&#10;Ekp3EetQSafYWtuWCLvHSgyqbo+UPiD4fk0nU2OCqSHNcc6bDivof4taHFqtk0qDEijgAV4BcQmJ&#10;yh6g4rKR30p6WIYmwRXpPgTxBPGghRvm6CvM+VPvW14e1N9OvEYHgmpi7MVeHPE+gtJt5bhS8773&#10;POK045JpWEUMWwg8nFcx4b1IqsVy8gIOPlzXo1k8UiCcBVBGa7ebQ83YsWOlpcQp9oHIrXt7IR4C&#10;9B0rO03XYJ5mgIyRwDWxG5B4HB6VjuzWO5NjYuKfHCJIXD9SOM0xvmFSctgDjFBoYFtb3EWok4Oz&#10;Na7ctVlioUYUZ9aiVSx6c0AIq0tSqhHaom4JzQAUdsUgOaWgCMxk0m32q0i7qiZME8UAQ7fakWpt&#10;o9KiIIJyKAJFqnIu1yT3q4Diqt0DwRQCIosB81HdruyRT+QpPemltykGgllBJjEcVZD70BqGeMVL&#10;Eu1AB0oIKV3HnkVV+6BnjFac6etZs2ATntVITK2qT5tyPauC1y38yNiBk11uoylsgGuevkJU5FUc&#10;tRcx5H4msmUtxXEyoVcivWfE1mrRscc15jqEPl3L5GBWFVHp4Gpy3iZrLzS1IQDwKj2nNccketuF&#10;FFIc5rGwEqNWnY3zRYBJ2iscMVp6znpjpXTB2M50+ZWO4s9QjmUDvVwOTwOlcNb3TQkYJrb0/WSc&#10;Kx5rthPueJWwjjrE3xkcmj+KmwzCdQc8VIAOOea15rnnO8dBo4xzUkIG8E9aZVqwtzNOoxwSKZO5&#10;6p8KdP8APu0OOMivrLwVp7RQxBBycCvAvg/oi4jYDnivpXSpY9F0W5vZTtSCNmye2BXLLc9jCrlW&#10;p82fts/EAxmz8L2z5zhpFU18jPjOF6AYrtfiz4wl8Z/ELU9RdzIsbsq9+M1xO3afXJzVI1m9Qooo&#10;pmYU1+lOpr9KmQ0NT71DNtbNIv3hSXBPJFQbRIZ33dKgMZKlB1bpSkk04E43gcpwB65pM3R7X+yr&#10;4GPjT4i2pkTNtasHYkcZFfo7LhGWNfuxqFA9hXzj+xn4BXQfBEutzR+XLc8hiOa+iMtnJ781i9yl&#10;sTBuKjZqbvGMZ5prN6GkCFLdaiZqGYDPPNRsfSgAJyajanjPemNQQyNhk03bUoGaXbQK5XZfmPFJ&#10;t9qlYDNAX0FBohirx6Uu2pFUgUu00ARbakVacFJqRUPpQA3bRtqXafSl2k9qAIprX7ZZTxddyn+V&#10;cl8Jrsw6nqmjOcbixANdrHmORRjhuDXBwxjw/wDFWBx8kdwcemc1p0M3uT61p4kh1K0Ycx5IFN+G&#10;F351rLbE/NGxAFdJ4u08WWrOzDaJ1z9c1wnhW4bR/FctueFkbIouI9SwcnNSKtKCJMEVIgrNm62E&#10;A/KpFWlC7jUiCgYgWpVWgLyakVelZPcsjK89KkVelOK89Kcq0CFQHFO2mnooIOKdt9qAGKMVItN2&#10;89OKctADm605e1NbrTl7UMB6RG5njiAzzXq2n2AsPD25uDtrgfC9l9r1JMjIBru/FF6LbT1gQ87c&#10;ECsWbxOKvZivmyg+tcnEzz3jvk9a1tUvvKgKE8t2rP07gFiOvStFsZPcmXJzkc0u0VJx1PFHHrTE&#10;NWloJGeDRkUARyfeFQ3IDKQOtTsQc1ExBzmgDldetSynivJfFtmdrnFe5atEHiOPSvLPFliWV8Lm&#10;uuD0OSa1PDNUtSrvxXJ6jbnceK9E1y0ZJGyuK47Ubc7jXSmcE4nLSW/PNMWIZFX7pdpIFU2zk8cV&#10;oc4rAA8UlJuz1PNGRQIimGaozr1rRfBFU5hnpQJmfImWzUDrtNX9oAOaqTgZ4pGDKch5qFqmcHNQ&#10;tVrYyZE/Wm05wSabTAa/SqslWnPGKqyDNBk9yJqjbvT2OMVG7DnmgRHJ2qBulTOw4FQt0oNYgtLS&#10;LS0DY1utJSt1pKze5SGP1ptOfrTaaLEao261I1Rt1pMpBRRRSLHxHkivVPhTbl72M47ivKY/9Z+N&#10;e1fCK2LXERxxkVEgivePqnwRbkQR8dhXqdlGVhAx2rgvBlqRBGcdhXo1umIQMYNccz2qa0J4Dhqw&#10;PF8BmsZhj+E10CKQelZ2txiS0lBHUGsI/EdP2T4K+O2lstzKSOMmvnG6GyRgfU19e/H6wC+accc1&#10;8jamuLhwOgY16HQ8uHxsosOM1FU8mNoqCpO4RRk1aT5VqCJeeanbgDFAMjmbLL7Vo+HZvI1SFyf4&#10;hWUxzn1qxZy+XLGQeQRU9SZ6wsfoF8C9WE1jb4OcKK+mdLk82AH2FfF37O2qCaziAfJAHFfY3huQ&#10;SWfXkBc/rSqbGWDfutGuOOlOBJ602kJxXIegSUmM0zdRuoAftFGB6UzdRuOPagAZgOlKpBGT1qJm&#10;pvmYBFAEjEDpUbEHJNRtL/KozLwaAJGYDpVeVzuODSSS+1Qs+SaqO5MhXY+tQOxz1pWaoXbk1oZg&#10;zHk5pobj3qNmpFbigBzHqaYWIGAaazVGW60AOdj60zcfWmM1MDfjQBLk1HI5DcGjdTG5NACZOc5p&#10;DntS04LkZxQKWxGVJ6imMNpqfb7U1l5oMyGlGe1P20oWqjuBHtPpSbfaptvtRt9qsCHZ7VG64bji&#10;rW32prRZOaAKvPrTlXI9am8qpEi+WgCvt9qACOKs+VR5VAG2HGakWTNUQ5z1qVHPFZHQXlapQaqq&#10;4454qUNQBZUipVaqqtk9alVulZFl9SKlVqqox4qZW4pAXFbpUisOKqq1TKTmpKLitUisKrKx4qVS&#10;eOKTAur2qVe1Qr2qZe1ZmxMn3amWoU+7Uy0gJurAVBqEeVFTxn5xxxT7tNyDAzS6mm6PM/GVsWhm&#10;wOor5E+NWls9ncHHrX2n4otw8cnGRjrXzF8YdND2E/y889q9SjseXWij8+fFFqbfUGyP4jWHjD81&#10;23xKtfs+psACOT2ri2BGDVMyoP3Axn86aRmn03afSsHuaiL0oooqiyN2dXwO9SRqbq4it8ZLsBx7&#10;1IzBdhxk+1dr8F/CB8a/EOytAhcGVeFGe9MpH6j/APBNP4Pp4d8LSatcR4IUNGWHXNea/wDBUT4r&#10;NqWtWXhSzl4i5lVT0+tfcfw10W1+EfwXjkYLEbe0MjFuOQvFfjP+0V48n+I/xS1zVTKSrTMqAnsD&#10;2rjw8faVW30Jx0vYUlTXU8qmJC49OKz5utXpemD171SnFeqn7h49OPK7Ea8VKrYqNakwR2plshvn&#10;wtZX2gg4Herd25brVeG2aQ5AJoO6jFWCKQoMc81Ygt/NJNK9sAwA6+lE0xtUxjGfWsiW+bYtQWMU&#10;+dzAGiTSxnEZz9KyftbquQf1rQ0PVG88CQZGakTpz3TJP7JLfwGozY+T1Q16v4c0m01IoCo5Arr/&#10;APhWFldICFXJrfkPPWLdz52azK8kYzR9kDdq9w1r4WR26EqBwO1cXd+DfJcgHBFHIbrEHA/ZZR0o&#10;8iUd66uTw7IM4NVZNDlTqcCo5Q+sRObDMvY1IJio6GtdtNC9cCoWsk/vDmlyle3izNFww7GpPtZH&#10;GDVlrH3qM2RHQH8q1L54jPtPvS/asnrR9n9j+VDQbeeaVw5oloXXFKLr3qhuI4xRuPpRqZ+yRp/a&#10;B/k0vnf5zWV5xp3nN3BouT7E1/tQ9aUXfTmsvzAec/rQJR2P60vaMz9ijZW96c1Kt4PWsQSNTxIc&#10;dar2hDoo2lvvf9akW/HrXPiU56VJ5pqucj6ujohqQ454qRdRHqK5oTN61Ksx4zT5xewOn+2Kw6il&#10;81WrmzeFR1/Wl/tJxwDxSMvYSOiIjfuKYbWNjkGsEXrjvx9alXUHB68UxexZstbDpUTWOc1UXUTx&#10;zUi6j05GKWhnaQ42LZPFIbFsGpf7SHtR/aQ9KNBalX7A47GgwOvbmr/21W44o85GxmmLnaKDRP6G&#10;omif0NbJMeBytRNsPHFMPaMzBAO9J5ArS+wk9CKX+zzR7NmnPIy/IHrSeSPWtE2JNBsGweKPZsd2&#10;Znl0eXVswMSco35UghI6Kfyq/cK1Kvl0eXVvyyOoP5Umz14o90XMyvmk3H3qfyB/epDEB3rGzFzI&#10;j3ntS7vegxetL5dOzNFG4vXmjaD/AAj8qTaaXYaepkI8Q9KabRBzlvwNOdieKOaN9y4ylHZkZiUc&#10;Bmz/ALxqCS3diSJX/wC+jVsICeTzUZUq+D1otHsWqku4yGe4tfuTSDHcOa6Twr4k8QteKttqNwse&#10;cH5z0/OsKKFp5Ag+Zm4r1DwT4bXT7TfKg3kZ5pNRNI1HI6KFpzEst3KZ5COS3JojmcAsBxSsQ3A4&#10;HpSlljwByDWnMki1ddSMst2cSgceoqeyu3gBSIlR0xmq8sYPzA8+lSwKWGRwRXP8T0LStqaNuzh9&#10;0pLZ7E0t0OuTiHGTUENwc7WGRXNeNfFA021aBGG5hjg1pFESl0OR8eeIt101rAfkHBwa4K6uFiQg&#10;nk1Pe3TNI87tksc81z11OZpDg0SNaVLn3HnzXlEkYPysGyPavs/4F+OE8ReCEgvJVWeNQoDH0r40&#10;tb37KuCM5rf0jxtf6KcWUjRIecA1krHXNO1kfcl1MvljDqxHTmufuo2G4k9a+Xrb4va6pBNwxA9T&#10;V6L4zayG/eMStO5yRck3c94unKseDWXdwyyKSj89q8vg+M1wAPNjye9WV+LsD4IRgx7CmKU2dbPe&#10;3NsSLmPzE9xWeb+0LH/RASf9mrGkeJG1xBvtG2Hvtrbt7FSQTaHH+7TjYy1kZFtqdqhUfZBycfdr&#10;SmvIrSVP9GBDDP3a0vs1tGoLwBcc8inedbyFXKKwHAAqw5Sna6v59x5SWwAx/dqa2vL9LkqY8Lnj&#10;ir8UsKOJEiAI9BVnzpJnG2PB7cVMiomdq41MxK0QI+lMj8P386K08xwR0zW8rzyJhgML604yFmCP&#10;IAT6GpLM228KwAgu+SPetdNM0+JQSoYrSRvCrECQMR1GapS6/Y2kxTO5+4oKiasFxErbIoAB64qV&#10;b39/5TjB7Vzd14tEeDBDnnsK147o3lml3sIfvxQXdFy6heWF0U844rj/ACDBMxuZiQp+7XZJIXRJ&#10;AeW4IrA1+GCzZnZGct2FBlPXY43xG0F6jpFHu+UivnfxfpJ0/VHJGAzZr6PuomulHkRGMn1FeafE&#10;3wuFtzOSDIOTis5DpSaZ4vcuqSjAzSqz7sqcd6fJGFLbhyDUWS/tWXU9dWcT07wJq/2i3CSncV6D&#10;NeqaDcXNwoRiRGeAK+fPCOpnTdRQMfkY819FeGrmO4t0kQjBA6V0KWh49aLjLQ6jSNKit5RKRzXQ&#10;iQcY6elYthc5IGMitUODj0qI7jjaxaVqd5tQrn0p+3PrWhpcf5tPj5qLYe1Sx8daBEzfdqKRC9S/&#10;eAApyRnuKCiskRXnFOeMqQSODVl48cgcU0nzkII5FAhNqmMFOtMYFl561BE7xSkHpVkSKxIzxQBA&#10;FKnmmN3qxKAM461Wb7poAibvTTyMU5u9MjI3EZoAglBWod4GSasXSnFVzCJE4PNBMitPIrcUsEwA&#10;wegpptTuIPBqOdTFjA4oIGz3B8wjtVO5+bJ7VYnA8vPf0qkzZHPWqiTLYzbmPJNZF/H8pFb0yjnI&#10;rKvk3Z9Kszir7nC69bkoeK8012zKuxxXrusw5QjGSa4DxHa5iJA5rOauiKM3CqefsNuRR2xUlypV&#10;yCO9Rj7o9a5Gj6ena1xtNJ5607BFMbO72rJoQmelOB5FNyBSqfWkXsiVB71MsghAI61GjLxzSPjJ&#10;wacZO5ko8zsza07VyuAx4roba6SZQVPJrhVPccVpWN60BHNdkJHnYjCqWqOz28c9K1/DVubq+RQM&#10;jNc1YX4ugATXf+ALUSaigAyc12dDw+VxnytH0b8KdLaKOLA54re/aP8AGf8AwhHwwniRwtzdrtVQ&#10;eTVz4X2qhUJGAgGT6V83/tfeOzrnjKLSYZN9vZ8EKeK45bntLSKPAImaUNMfvSEs1P47VKwSMlV6&#10;MPyqKnHYzvd3Cmt1p1NY1QxlMp24etNqWUgqCVvlIqYkDrVWZuTzxUG0SKug8EaG/iPxNp+mIpZ5&#10;pVGB6ZrB4RwD1PSvoz9jvwF/b/jM6rNHmKy5DEcUGjPt/wAH+H08LeE9K0hMKiRKzAcc4rTEhJ57&#10;cUXcwkAAPJwB7YpjMCRg8Vg9zRbDzzRSLS0gI2+9SUrfepNpoAXHAqNh6VOv3RTGx60EMjVeKXbT&#10;0IxTuPWgCBgcmnKvSnEAninqtBaE2+1Lt9qkC/jS7fagCLafSnqvSnbM9qeq0ARleaeq04jng09V&#10;6UAEaEyqTxjmuF+KVu1k1hqyjmGQZI+td+5CIpHU8Vg+PNNOqeGbqHbkqNwq0Q0y94kmXXfDFhqS&#10;nc2xckfSvN9XC2mpWl8PUAmu2+HEg1fwHLbOcvACpU9sVxevWjTWUkXO+NsgU7knp1jILi0ikU5D&#10;KDmrarWB4GuftWiRAnLqMH2rpFwOT0qGbrYQD8qkVaULnBxUigVIxAtSqtCjPSpFArN7libT6UbT&#10;Txg0u0UCFjGBTqRaWkMKKKXaaAEp69qYeOtOQgjOeB1NNiOo8KyG2JkBq1rN610xJPSsPQr8OxiQ&#10;5x1q3qtysEDnPIFYyNonKarN513s64q3CoSEAdhWRDKbq9eTGQD1rTjcsSD0rRbGb3JRJuo3VFwC&#10;fSlyKYhzNz6Um73pjNzTd1AEhbjrUbNSFqYxoAjuEMkZrj9f04yIxxXZFvkIPWsvUYQ0ZyK3izGS&#10;PDfEmj4dsivPtV04JuyK908RaaH3nFeY67pwUuMetbJnFNHll/a4ckDism4AU4rsNTtQu44rk76I&#10;7zgV0R2OKSdylRS7T6UbT6VZBHIaqu3NXjHkE1Xki5pCZRbvVWX7xq9Mm0+1UZuCaZjIqTfeqBqs&#10;TEFuKrtVLYxYxmxUTNTnPeoWNMBJGqBmpzntULZoM3uNkPNQtUrVE1BJE/Wm05+tNoNUFFFFAxrd&#10;aSlbrSVm9ykMfrTac/Wm00WI1Rt1qRqjbrSZSCiiikWOgGZVHqa+hvg7YkpCcelfP9ghe5QAd6+o&#10;vg3YkW0Jx6VEjWmryPpTwfb4tYxjsK7qKPbGPXFcv4Vh2W6ZHGOK6/gRgA84rime5BaDFB7mqepx&#10;5t5PpWgvbNQXkYa3k+lYx0kXLY+Qvj9bFopTjpmvjHV1KXUo/wBo19y/Hi2zbznHQNXw/r8ZF/KM&#10;fxGvQ3R5C/iGPJ0FRL1qdxlRioApz0qT0CZelLJ92gAgCkkYYxmgRAP9YDSxNiQn3pAQGyTTF746&#10;k1HUq19D6e/Z11v7PKiA9SK+7PBNwZrB2z1C/wBa/Nz4EakYdUVM87hX6F/DK9+0aQ/OdoT/ANmp&#10;VNjmw/uyaO83H1o3e9VfMo8yuU9Etbvejd71V8ygy8GqjuJkzSkd6aJSR1qu0vX6U1ZDjParEWGk&#10;PrURkPdqiaX+dRtL6elAmSPIfWmGQ+tQNIf6VGZDgiixJM8h9aiaU54NRNIaaHyKAHNIeeabuJ5J&#10;qNmpFbimIc5qIsQeDxQzUwHNAC5Oc5pDntS05VyM4oAi255xRt9ql2+1G32oAi2+1Iyc9Km2+1OE&#10;eaAKu32pQCOBVnyqPKoAr80u3POOan8qkKYoCxDs9qNvtUu32o2+1AWItvtRt9ql2+1G32p3YWRF&#10;t9qNvtUu32o2+1F2FkRbfajGOKl2+1McYbFK4WQ2iiiqiSyWM+lWkbgVQQnNWozwKkosJ1q1HVVO&#10;tWo6BkqLzmrUa+lRIvNWkAxWTNRy9KlWol6VKtICZFPFWkXioox05q0ijHWpKFQHNWkXio4x6VZV&#10;eKQCL1FWl7VVQcjirS9qzZsSLUy/eqFamWkBYVTxUuODn0pEA4qYKCv1qGWjmdbtVa2fjrXgXxT0&#10;XzbeTAzwa+jdVtC0Jxya8q8eaMJbVxjJINd1GVjhrRufmx8atEFtqDMB3NePumWxX1Z8efCJWSSQ&#10;ISMnnFfLmpQm1u2XHINd0pHl0ZPYojvS5HP0pp60lYSjc7rXGZyTSyHOBQVI9eaTnI4qYo2lLnlz&#10;DmCwwA96+3P+CbPwfPivxsmpyp+7jYNlh6HNfFVnYtfX0FuOd7AADvX7Vf8ABPb4Vw+D/hvBqTxe&#10;XLKgPzDB6Vz1pcqbNaf7yR0X7eHxIj+HfwZns4n2S3SeWqqcHGMV+MN1cSXdw1xKTliW/OvuD/gp&#10;t8VDrvjuHwzby7orf721sjNfDZR3YoTxjrXZgY8kNTx8wmqlbQqTtuJqsxwKkmIyR6cVWZjmr+2Y&#10;RQsX3s1K0gAqNRUMzkE9q0NVq7lO5k3TbPU1sWsH2aHeQOR3rLt4TPcjvzW1qLeXbqo44pGtXVJF&#10;C2QzzGU9AazNam86fA7elayn7NYu3QmudkfzHJPXNRUZvRWtxrdKu6XIEkH1qkv3TTrWTbIO3IrK&#10;L1OtrQ9u8BzgMnPYV7JpMm+MV4P4Hnw6AEdBXt3h990Yya7TwYk+tgmI9+K8y1yImU8V6jq6ZiOA&#10;cYrz3WYhvYkevWgJnHz/AHqz74nFaNzwx+tZt90FXHY8p/EYGoSsqmucuNQdGP1rpdSIZcY5rlrt&#10;QWOawqHu4O1tUTprTDFWE15hjOMVhbBRx6Vj7Q9KWHidEutxPwcVYXULVxk4ya5gKnUZp6p6Gl7Q&#10;xeHh0OlWSBz1FTJHC38XWuZBkHepFnkXv+ta3MnROklsItwIIqKSxDrhcGsZb+UDJJq9p2qEyqrn&#10;CkjcT2HeldGTpSWoq2IAIyPzoNgIySMc+/SvePhz8J/DHxAVFi1YxysBkNxg16bD+wa+q/Paa2Cp&#10;6DPWpEqlVnxr9hZTlZWb8KDaSnq5Ue4r641j/gn344tI2ewljnxyAT1rzvV/2TviZokjLLo32gL3&#10;QE0i/wB6zwnG3o7H8KaXfPBOPevTLr4I+MbUHzdFuBt6jyzxWFd/DjX7QkS6ReAj0hNVoLnfVHJe&#10;c1HnGte40C7tc+faTwgd5EIqqbOPkF1B9M0e6Lnj1RTVx61Is69M09rAdd4/OmNp56jp7VV6g+ZS&#10;6jhLThcEVD5RHAB/KkKFeop3mUqcX1LHne9HnDtVT5vely3XFXzMy5EW1uGFSLctVIS4p63HajmY&#10;uQvrcn1/WpVuenNZiuCeDUoYDuPzqudidBmkLr3/AFoF171mb/Q5/GlDGjnZk6BrpqbZ61aTWCBz&#10;WCsg7Aml87FLmMXRR0S6iPWpF1BfUVzazH1qTzj60cxi6COi/tEHsPypRcq2Olc/9oxnkfnR9sIx&#10;g1fML2TOjPlvxxTTaRuc5FYQu39akW/cdzmi4vZs2v7PjI61G2lpzg1njUn7n9akXUScZYU7i5GS&#10;/YnXjFJ9jepP7SWj+0louPlZWMMq54NJ+8XtxWgL+NsZApftETdcUXMtTNwD26+1IY2rV3W/oKZs&#10;QgkEYpMTk4mSYyO1PYIylifn6AVf8lGIAxVvR/Dj6nq0YRSYsjJA4qbGkXzGr8P/AAk+oXgnlU7M&#10;5GRXqd1p/wBiUAdMYo0exTTIY44lwQBk1q6gvnQ7yOg61LOqMbHMTRkc+tR7atSKXcjHAqMptqTQ&#10;h21IZdkY2dadsOM1FxAS7nCAZya0iVF2GatqaaXYtKxAYqeteK69q8mrTs5JIDGt/wAc+I2vbo28&#10;T5QcHFcRdXQgQjvSkyKcOaRR1K7O3Z3qjCpJ59KJm86TJPGavW8PSueWp6/N7OJXMZIFSpgYGOK0&#10;VtQRUbWABzVJHO619yOOVVGKsrIiON/K1D9hJGaa1uzIg6nNaWZi2pFuQCTMgICdhXuX7PPwNl8b&#10;O2p6lERZKcoGHBryHwN4Uu/GnjLT9FtlZjLIudvpnmv1K+Hfwyi0HR7HSreIRpDGpYgYycc0p1Ek&#10;bwouRxvhj4J6bBaAeQqqO22r+q/D3S9Ft3uZ4lWJFJ5GK9lubWDToQWUIF4we9eO/GuW+8QaY1jp&#10;AYu42nbXHGors29g4nyr8QtauPEPiVtO0KI7FbblBXR6P4AvfDmmrc6kzPLKPljPavV/hD8DZdDj&#10;l1DUId9yMsQw5Bq54xs544bm/mt2IjBWJAvGa3jUMZUmeE3uotpUxtkjMs8h+6B0FWrvxJFpdihk&#10;X99/Fx0rstN8HnR9Hl1vUYTJe3RPlIy52iuN1Lw8dRuhDsZpJGyRjpWvMpGEqbQy18Y2l8NmWXI5&#10;bFMtri2vrwxxXJZuzZ6VHqvhH7JNBplkvmXMnDbeozW1qPgiDwbpUUIBfUZRlvUZp6EcrMm304W2&#10;oFTeAs/bdWovhuxabdIy+b6k1UsfBJ02N9Q1CV8sMxqc9ay00TV9S1UGKRwufujsKl2DlZ0U8Nrp&#10;cRcQCYAema5XWviHPZRmKCyYJ7LXdab4U1Ge5jtV3ShsbiRnFddN8NI0hCS2ys5HORS0DlZ5v4F8&#10;TDXrU+ZGY3HbFb+oRCSEuIxIV6Vqt8Pn0ol7WIID1wK5fW21OzkKWiNLj7wAziiyZcU0Zb2d3eOd&#10;sXlgH0rD1/wj/aELrMCW2mtl7/V1TmJlPfiq9xe3kygMpDdwRT5UZa3Pljxlor6JrMsRUhNxxxXP&#10;NlmwBxX0B8RvAd5rWJoosv3OK8yl+FGs5JjTcfQCs5QPRpzVtTkI2MTA5IIOa9s+FniD7XAtuzcr&#10;x1rzCbwLrVszB7Rzt6/Ka1vBZv8ARtUQGB1G4A5BojFE1HFrc+l9OzvAHQ1uJ8uBXLaFqIkgiZuG&#10;IHBrqIzkAk8mtJRsjjsuhbjqYduaijU49qlAOPasxWJFpKVT9aQkU2aR3J7erQAxVW3x61eUAKMm&#10;kaDNoqCVPKyR3q1kHoaq3Dbsg9ulVETKN02BkdajgOeTTz8xIPSiNCGwBxVkkrVCwqZsjtTSR680&#10;AVyDmo0T5yT3qwwFV3JUn0oAdMoIIxVJR5bGrIkNV7pT1AoJkNcFmzVe5+6asLwvPWoLhSynAoIM&#10;mT7xqt/GauSRNuPFVWUqx4qogVbis+cZB4rQn5qnKMZBqkZyOZ1OEljxXF65Afn4r0K/jzk44rj9&#10;ZhzvOKuJy1Oh5Tq0RjkY4rOU4NdBr0BVjxWAvDVw1Nz36MuaCBqibpU7cjioWzz61kzsv0Im60lO&#10;KnPSm0iiRadTQcUoINJgupIPu0RuRxTc/nT4FzJz1pQ0ZnsmdFoCkyLXuHwz079/HKBzkZrx7wxb&#10;eZKoxzX0l8LNHysHy8sQMV6H2Tw2712e1Q38XhPwfe6o7BE8lsZ45xXwP4p1x/EniK+1FySZJGwT&#10;6Z4r6h/ac8Wnw/4Kh0OKTbJMBuAPOK+SVXaoHcjJpG4tFFFBEgqKT7tS1FJ92gcSJetPVsDrTF60&#10;mcVMtjQbOc1WcCRgB25NSytkcH8KjbEUBYcljj6VBvAI1M065GWY4Ue9fot+yf4DHhP4aRX06bbi&#10;7G5sjnFfDXwl8Kv4x8d6VYBCyCRWbA7ZFfqFpemppek21jEAkcMSqF9wKiWxqOC/6Qg7DJpwxzjp&#10;mnxjK5IwelN2bOBWQxCxHSjeacI880eVQAsZyM0+kVdoxS0AFRsu6n7STwKkVD1I4oAgVMDGKdt9&#10;qlZRmk2igCPafSnqvSnBfQU9VoAVaWg+1FACgZo209BxxTtpoAi21Iq07bT1XpQAyZN3lnuKmmj+&#10;02c0Z53KRSYycelSKdmABwaC+hwXwwlOn+KtT0h+BISQKd4s086drk8WMK2aS9iGhfEayvR8sczA&#10;M3aup+JVqrNDeKAQyglhQZSOX8A3Qtb2W0J4yTiu9WMSMR6V5Zp0xsdcilJ2iQjB9a9VU4VHHIZR&#10;zWnQlCgYBFPpG6H3pawkbRHp0p1NRsCnZFQaDlpaapFLkUASJ0p1NQjFOyKADd70bvemMeTgUhcC&#10;gB7sWX2FY/irVjpOlFoz87ccVprIXLqK4vxdcG8vYbRfm55ApiOw+HMzy2Znl++3PNXvE18UjI/v&#10;VB4Utza2XI2oq1laleG+vGizkA0AWNMUJBkDrzVzdVe3QRxBQelSUAOZufSk3e9Ru200m72oGS7v&#10;ek3e9Rl/ajdSAkzmikWloAjcfPVe6j8xSO9WmBJ4poj3HkVomZtHJaxYB0ORzXnWv6QuGOK9f1a1&#10;zwBXEa9pxaNyBW6Zg0eH65p+xXwOK4e/gKM1eteILLYGyK811iHDPgVutjiqnLyfKxFNLEGp5IyW&#10;PtSCIE0zjW5Cp4NQSVakUJkVVkq+g5FSes2571pzAnOBWbdcZzVGDM2ViDxUDyE1YkUHioWj7CrM&#10;nuRkkg5qNu9Ssu3IqJu9AiNqjbvUjVG3egye5C/WoWqZ+tQsD6UCI260UpBz0pKDVBUbdKkqNulA&#10;xtFFFZvcoY/Wm05+tNposZJ2ptOk7U2goKKKKBmhokZl1CNR3Ir62+EVuY7WAY9K+WPBsHm6vECO&#10;Nwr7F+F2n4WAAccVnPY7cN8R7voC4tkBHYV0W3gVkaRFtjUAdBW4FOBgV5/U9dbjtvyg1DNGXjcA&#10;dqtBcrx1oRPlfPHFKRpUd9D5l+OlgTZXGB2NfCHiuEwahOD/AHjX6N/GXThNYz4XPBr8/PiRZmDV&#10;JgRj5jXZT+A8msuWojhFbcD9acvWkAwo9aVetT1Ohjn6VWk+8assw9arORuplxIiMilj4alXvmm/&#10;xGkviND0H4T6gbPxDGM43EV+ifwXvTPpEnPBWP8A9mr80PA919m163btuFfoZ+z7qJuNJlGc4WP/&#10;ANmoq/Cc0V++X9dD22RiMEHAppfnrTZG+UVHu964j0CbcfWkLn1qLd70haqjuJiux9ab5hHemO3O&#10;TTN3vWhJLv5zmomYhsA8UbvemsdxoEwyT3pKKKCRNo9KjcYOAOKlpCu6gCDbnnFIVI4A4qbb7U4R&#10;5oAqlfUUbfarXlUeVQBV2+1PVTjpU/lU5YuKAK+00bTVnyqPKoArbTTlHHNT+VSbNvegCPaKNoqT&#10;bRtoAj2ik2j0qXbRtoAi2j0pCoz0qbbUcgw1ADNoo2ilooATaKNopaKAGPwRio+Dyeakk7VCzYJo&#10;ARsDpTd1NZqarcdKaJkTIpz0qyi1Ei+lWkXgUih6datR1WQHNWYwaBltOtWk6VVTrVqOsmaD1WpQ&#10;vFIoFSgDB5oGOjq3F2qpGDmrcQORUFFtOtWU6VWTrVlOlJjHrUydahWpk61mzQnXtUi9KjXtUi9K&#10;BkqdatJ0qslWY+1RMqnqR3FvkGuI8U6aZg3HBBrv5jkjFY+rWolUnbmlCTHOKPkv4reCI9StpUVO&#10;TnnFfFPxM+GN7pt5JJDExXJPAr9SfEfhOK+jchDn3FeM+L/hTFqLuDECDkdK9VO54c6fs3dH5qPo&#10;FzH1jbI68VA2lXIOPLb8q+5b79n625xEM5PaqMf7O9uxGYf0roikKNV9T4r/ALDv5MARt+VTx+Fd&#10;QccxH8q+4bf9nmEYJhH5Vp2/7PsB4EQPrx0qbJDdWUYnyn+z78MbrxZ8TNKs54m2LMpGR15r9zNJ&#10;hsvhX8Kd0gWKO2tMk9OdtfGH7LPwds0+LigQDZYHczheM/Wvcf29vihF8P8A4P3dkrhZ7tNigHnG&#10;McV49d3koo9SiuWn7Rn5SfHXxq/xA+JutaiTuQzMqknPANcBIpit1P1qdZhcTs55eVix9eaZrGLZ&#10;kjHPFfQ8qgfKSk51NTGPeoX61Oc9artyTXP1PQp6yHqdneql2wY8VYmOAOciqTEuwAGeccUzWmup&#10;qaPa7YzIeAOaZdTm5mC+hq5E3kWhGMZFULVN0zMTgYJyaCL3bZX1qfyiEB4xWKVyN1Wr6T7TISTn&#10;BqqThcVy1GejTjZDQM0q/eX60tJ/Ev1rOLOlo9K8DyhJlyewr3Tw5KGjWvn3wjMFmTkdu9e5+E5S&#10;8anOa9KOx89tJo7C/wCbMn2rzzxAm6M/WvQ7wlrM45OO1cNriAxHjn0pkTPP9QU7qzrhfkPFa2og&#10;b/xrOnUbKuJ5UtzAvx8prlb8fOa6+/A8s1yl+PmPFYVT28HsZWcE0vUjtR3NItcfKe64skA96UdD&#10;zSUoOKOUycWL3NSr1qJeeKlXJrS5LY8rS7fapAvAzTcE5ouYNm54Y8Xah4VnWW1dhg54JFfSfwz/&#10;AGsrnTYoo72RgVwMlq+UYy+w8imxz7GOc/UVQNPofqB4S/astL8IHvFGQOrCu4h/aAsphlbqFgeo&#10;bBr8lbTWLy05iuXU9sMa17Hx1rMLAC8kx2+Y07i9pKJ+rC/F/SL05eG2Pr8o5qZPGvh7UiA9lbHP&#10;H3B/hX5jaR8UtbtplEl6xX/eNeueFfi+0EcbT3fcE5NL2LIeJgviR94QeBfAPitMX+hW8wbqQoFY&#10;Wtfsh/CjXSxTTo7It3XtXz3bftPWmkooS8xgAfKc1Vvv2xhDzHI0v40exYfWsP1X5npmuf8ABPrw&#10;VcBjYa44Y/dGOlcLqn/BOOeck2GvLtHQMetYtr+2ESMvKR+NbWm/tiWJYCS5YHP96pvUMIyoSOdu&#10;P+Cdvi5MiK7hfHQ7utUH/wCCdfjlySGjb0561774T/ak0q9njT7YCWxwzV734S+J9rrcCNDMr9Dw&#10;2aX7w7I0qMtmfnrd/wDBO/4nJki2jYDpzXOat+wl8WbTIj0oSBfTNfr5pPiE3gUb1PHeunsLxTgP&#10;FG59wK4njTpWCZ+Gd5+yp8StOUibw7MQOpVCa5TVvg34y0ViJ/Dt7x12wk4r+glFtrhf3lnCw90F&#10;Rv4b0TUsiXS7Zj3zEP8ACp+v+Q/qLP51rzwvqVi2G0u9j9d0JFVJ9Plt1BliePP94EV/Qhq3wU8F&#10;atkXWgWrA9cRgf0ri9a/Y5+E/iDPn+HYQWGCVAFb/XFYl4Gqfg7tSPo4/OnKd3PmV+z2uf8ABNz4&#10;WapG62lmLVmzgjtXmGuf8EnPDt3IzWetyWwOcKoNH1qPcy+pVT8sRJIpwAB+NPaQqPnFfoB4m/4J&#10;K6zFubS9b84joG4zXm3iH/gml8U9FB+zW0d4i8ht3WulVIvZnM6Eux8kpcIq4PH1pUmQsfmH517P&#10;4g/Y2+K2j7jN4ekdV/55qTXB6l8FvGOjEi68OXoK9dsJqubzM/ZHJqQDk08SKtWZvDeq2+fN0y7i&#10;xwd8TDFZ80Elu371Gj/3hitrkcj6k/mUnmVU+0J0LinCTPIOaLh7Ms+ZS+carbiOuRRuxjJpi5C5&#10;5zUCZsjiq/2gelH2kUXF7NGgLkYFL9qrP3dycUm4diD+NK5HsTR/tBvWp478smM1keaBz2p7OY4w&#10;45LcAU0RKgmbFrcPeTJBAC0jMAcV7V4P0X+xrZDKASVB5ri/hd4QUn+0J1OcZCsK9PhYspDrgdBV&#10;CVNR2LETC5mJi+XFXS32i3MZ69Kz4f3L5TjNWbVyLgA9D3pSKsZ9xAbcEe9VMFpwp6VtarGGcEdP&#10;Ws2cKUDA/MOMVJJWeJ3n2D7ork/HXiFbG1NvEwyRjiuh1/Wk0ewMpIDkV4vrmpvqN00jkkEk0XIe&#10;rVjPmm27pXPzHnmuevLj7Q59Kv6lc7/lB4FZIUYJrKUj0qELK7Gjir1vdYxjtVCPJc5HFPGYzSjq&#10;zsqQUkbsUruBjpVoxlgOKyLTUDHjIrYtr1Gxk8/WuiNjyasXHYEjdamfZH5bAcjrVhZI2HUU6SOM&#10;IDnsa06HD7Rpq6PpT9gjwLB4j8f3etyxgrYj5WIz1r9JNF0ZFZ5CAOeK+P8A9gDQ7aw8C6jfAASX&#10;DDJ+lfZttMEgQqR0rxq8mmfT4RqUTP1Hw9HqcpSUfJWA/gO3s7wSQoCfcZrtFm8/gnB9asDYqIcA&#10;muRSZ3uKZwMfh+7MlzhcK2BwKxtZ0Iz3C2k9iGgXkkr1NerpIBHjaAxNRzW6yKTIFJbvitozM5U0&#10;eLXfhu01eF4pbMKYjtjGO1cxc/DC0tdXjlS1Zdw+ZtvSvoZtLspQJAgUxnkY61JNYQ3xQCJVGMZx&#10;WntbGLoqR876X8ItIsNdl1MnfLgkKRnBrHuvhMmoawb+7nDNI3yq3Ydq+iJPCEAllKHljWbc+AUm&#10;uFfJwvIAo9sT9XR89+J/hZd6pfxW0Cq1tCM8UaX8NDosBllTN1Ido47V7xP4MubYO8RJLEVch8Gm&#10;VoWnXJXmmqw/YI810LwLDp1oGCf6S3zEkVen8MeZgkZc9a9Sk0SONgAgzjjioRoYUs5AIUZqvasX&#10;sEeJeJNCFsBbxLmRuDXF33hQ6fMRFCHdhlsjNe/L4bF7qcly65VQcZqnpvg77RdzzzRhlycA1cap&#10;EqGmh8savFdRXhgWyUlmx0p0Ogj7fHDPYjewzuA6V9P6v4B0y3ge6ktVMv8ACMd65yPwUIbd72WI&#10;b24RSOlae1OT2Oux4BrXggX10La1BTP3sDpWW3gyzsbtbWKVWuR97d619D6h4eTwxo8t7NEpmmBC&#10;7uozXJ6H8I7W/MmoXV0yzzZZRnpR7QKlF2SR5Xq3gAQ2bTssJ45Axk1z9t8NVvITciwVUXndt616&#10;ppnw5vdQ8WzQm5eXT4275wa7fWtAGn2YsrdQq4weK0jMx9iz5mm8Mzy3qRW1uVCnGQK6G18I31kA&#10;0gZyR0PavU9P/sOxmML3UBuQfmDMMg1X8eeKdH8H+G7m/nlheVVLIoYHJxVuVx+y5DgH0q7iAzEw&#10;z7VBJb3FqctESPpXO/Cb4oa34/u72eWy/wCJfGx2MB1Fd1F40tUuXS7smVFOMlagVrbmWJ9yZ8og&#10;1SuLqNSc7gfpXVxeLPDd9J5YCo3cHirXl+HL3IE8YPfLDimBxVtqMAOC5FacWq2zYBcGt5vBOl3c&#10;JngmQxjqwbgVWh8AWt4pNvOrEdw1AFISxSD92QahkgJJJxWifBF3buVjfJFV5PDuoRZJBIFVETM9&#10;49vVRTLgmNAUHNOvIbuxXdKpAPTNYd/r8lirGVML1BPerINiJnZMkCmzbUXPeuNX4k2kMpWVCFz1&#10;xWnB8Q9IuGALgFugNAXRsJOc425FJKc84xRHdR3UYeEja3Q0kxxgEjJoAiXrTtu8GgIepIH1NNQH&#10;J6YNApFHeWm2GnyLtyKfPCUbco5qPcW69aCCq/U1m3I+Y1pyqVzkYqjOucmqjuBnYO6qN2pBJrSK&#10;YbkVUv1+XgVZlIxL0bkPpXK6xH8rV1c+MEGuc1gAhgKaOSr0PNfEMZ+biuRcYY12/iKMkHiuLmU+&#10;Ya4qm57ODd4jF60wjBNPXg1GxG41keitwqNutSZFRt1pFiUq9aSnDpSAepNS2yFplqJCOK0NNjLT&#10;oQueacdyaj5YnfeCrAvdxcZ5FfVHwusBDiRxhY13ZPsK+f8A4eWDSzxMq5Axk173rGrJ4R8BXd6C&#10;ElKEL6niu/7J4UdajZ88fHvxc/inxvPDnclsxUc+lecbt3NTXl8+qX1zePzJMxJzUCgqvNSdDFpN&#10;1LUbE/hSJtccWqJqUnFNLDpQMKZI3y0+oJehpPY0iiEnkmkADzIo6YJNI1WNNtHurpI0BZ5HVVA9&#10;zWVzpWh9WfsO+ATqeq3niCdMRW/Cswr7NY7mLZ7mvOvgF4NTwT8MrKBE2S3CqznGDyK9GTIQA+lK&#10;Ww0N20bakorIoj20bal2mjaaAGqvHrTtvtT1HHNLtFADFXFLSt1pKAGlcnpSbfapFGe1O2+1ADFX&#10;j0pdtSKvHFLtNAEW2jbUu00bTQAkYwKfSAYpaACpFqLPOKlWgB60tItLQX0OS+IFoXtYLoDmFgci&#10;urvIR4g8BRTj5mCjP4Cqut2gv9LmhxklSQKd8MLn7V4dvbCU/NHuXae1Bkzy7UI5GijlH/LFsV6h&#10;4evDqGkwZP8ACM1wurqLS4vbQrjkkVq/D/VPO02SMH542xtrToSjtnOGwOgoLe9RbjwSecU0yj1r&#10;Fm6ZOJKXzKqmQZzmk8wetQUW/Mo8yqu8HvRuHrQBeSTil8yqSygcZp3m+9GoFzzgBjPNNZ81SaXD&#10;AetSI+WUE8ntQBYMos7eWc8AKc1xWjxvqmqS3JGcN8ufrXQ+KjLa6ekJBBl6+wo8K6cttGHI+VRk&#10;t70hm/d3o07SxGMAsvNc9pcfnzNIR1q1q0puSRnjPFMtR9niAXrTAur8pIpd1RK2Rk9aXOaQDmOT&#10;Sr2plSKOlACMMmnqtLtp6rQAm00bTUu32o2+1ADFU807bT1Q4PFO2HnjmlrcdtCrcW6vGSetcvrV&#10;kCjV2TRBozmsLVbUlD6VsmZSR414qsQC3HrXlOuWihnr3HxTY7g5FeReIbTDvXZHZHm1lqzz26jC&#10;ucVTb5W4rWvotrGseb71UcK3I5ueaqSNjvVtgSvPWs+5yCSBVrYbIZZgMjvWfcyZJxT55DuqpK2e&#10;tUc8ivK2DUe73omJLVEW9TVIyYsp3c1C3epCwIPNRtzmmIb/AAmq8lWMHBqCQGgze5A3WihutFAh&#10;rUlK1JQaLYY/WoW6VM/WoW6UFDaKM5orN7lDH602nP1ptNFjJO1Np0nam0FBSJ96lpF9aXUrodf4&#10;BhM2rx47MK+0PhfAUhh47CvkH4XQb9SBI43DFfaHw5jCwxY9BUz2OzDbnrmknapHtWxG3HSsexBA&#10;4HGK00YBa87qeut7llGw4OaJJAzEVCHwc1Gr/vSTSkOXxHnnxOtxLYy5H8J61+f3xesRHq05x/Ea&#10;/RLx/biaxl91NfBnxs04x6hMcdzXbT+E8/GaSTR4LMAG49aF6UXC7Zjn1oXpUF9ERv0qu3Wp3I6Z&#10;quxwaZtEVqb/ABU4nNN6NmpW5ZpaLMYdRhYeor79/Ze1H7VpV0pP3Vi/9n/wr8+9PkEdwh96+3/2&#10;StQMtnqAz0EH/tSqn8JzS0qI+qJZDwM8U89qh6opqXOa5zpTYVG5IbAPFSU1lyc4oNHsRcmjaak2&#10;+1G32oJI9po21Jt9qkjjBXkUDRX20bat+WPSk8selAyrtp6oCOman8selPWIY46VL2Gits9qkSMb&#10;elTeVUiRfLUDK3lj0o8selWvKo8qgCr5Y9KPLA7Va8qjyqAKuz2pCnPSrflVFImGpx3BkG32pyoG&#10;HI5p+32oxitCRvlr6VDKAHwBgVYqCb/WfhQIZTSSDTqa33qCQyajc5an1G/3qAEpcDHNJSE4oAGP&#10;pTdxxmmM1N3fLTjuKQrOfWoye5pGaoy1WQDkelNDheCKazVE2ScimI11qVfvColqVfvCsjUsp1q1&#10;HVVDz1q0hGKALaqOBUoXpVVZT0xUyyn0NZGpZXrUq9qhXtUy9qQy1HVlOlVYyPWrSEYqSidOtWU6&#10;VWTrVlOlIY9amTrUKkc81MnWs2aE69qlXtUK9qlXtSGTrUy1CtTLWbNEWUjyKjmgzmpIZD0NSsR6&#10;c0XDcw7rT/OUggYPtWDd+F0lYkgc+1dy0IftUTabuINX7Qj2R5vJ4Lg5O0flQnguDH3R+VekvpcW&#10;B/Sli0qPI4OPen7QPZHCQ+DYD5Q2jj2qV/Cttptle3DADbGxGR3xXoCadEk68cY61gePFS18PyhA&#10;cysEGOpzxxVKVtSJUrQ5SX9lPwv9l0vVNalQA3khCsRzgH1r4d/4KafEs+JPH1voNpJuWy4bB4r9&#10;GtKaL4b/AAleVisa29s0uW4wSua/En44+NJ/HPxT1nVN5cNMyqc54zWmBj++czkx9TloKmc74T0P&#10;7bJLcOOEHesPWmVr+UjnacV6dDpn/CP+AmvG/dySL0bgnNeWW8L6hcN1JY7jXsM+f8ypN+7Qg9+a&#10;zVOGPvWrq6+Wdo6AYrI7Z71gzsoib9sZBPWl0+P97n3qCc4PWtTS48jJHbqauB015WRJqEvyhB6V&#10;Qu28i1681PJma6x1waoaxLltg6ClPuY0Y7IySOSc0m2k2miuWzPYF20Yx3pKKLMDq/Cj7ZV57171&#10;4KuAIl5r588MPiYfWvcPB0/yKAfwrtp7HgYj+KeoRkPASPSuM11cSv6c11+nuHgxntXLeIlIlPHF&#10;RDczfxHnWrJhz9azZBhD9K3NXjwTWHP90gc10xPKnGzMO7+6a5rUBliK6q6X5TxXNaivzHisKp6u&#10;FZgUlKc5OfWkrlPoR9FFFUA5B0q1GDxUKLzVqMDA9as5pskPaoW71M1QN3poUCKiiiszSQ+pFqOp&#10;F+9SMGSozKc81divXQAZYfjVVZB6VIhHpXQjCXmi35p67mP40b9v/wBemKtKV460HM7DWfryaYXw&#10;ep/OomkINRGTB5NZnR7M1LXVLu0lEkE7Ky9PmNe0fBv9orVPDOoRxXk7eWGA+Zu1eBqyvNuQkAUs&#10;dwr3G07lI/iFIr2Z+wfwj+MFp4otYpYplZioOA3evoDQdYNxCrsetfjb8AvjFeeEdegs5ZmMTMAG&#10;ZuMV+m/ws8eDxFp0BWRSGUHcDxXNiI8yPUw+Ktoz6Os7sSIMHtWjaSDca5HRLouoGe1dLaOcg9q8&#10;WUeVnowfM7mpRSAjAwaWpOsKXJpKKAHBiO9HmHvz9abRQZEf7oZDwxyA/wB5Aao3XhnQ9TybjTrd&#10;ieuYRz+laGzy+etNd5uiKMUAcTrXwK8D68pM/h+1IPXEYGf0rz7Wv2LPhNrxYT+HYdx4yoxiveUP&#10;lqRnJpFJRs7Qa0jWqxFOFKR8feIP+CY3wy1UsbQNasxyMDpXm/iT/gk3pMoY6d4geAc7Vx3r9CZW&#10;Z8Edaj8svgOmfxrdYiqjilg6cj8p/EX/AASe8YQKzafqyXJHRWNeca5/wTl+LeibhHpcV0q5w26v&#10;2gZZY2HlnA9zSzynaBLgn6ZojjJBLBI/BLXv2U/id4cJ+0eG7hwp52ITXEat8MfFWlEi50C/iI64&#10;hPFf0N3KwXGN0MMw/wBqMGsjUfB+gawpFzpNqxI5/cjn9K3WMkYvBJbH87smm31pkXFlOnb5kIxV&#10;WSPy2yDsPoxxX786v+zb8NddjYXfhe1Xd12qP8K881n9gP4Q6+7n+xkhY5xt4wa3ji6Zh9TqXPxJ&#10;a4Rotp259Qa6LwR4dl1/WIFwWt42Bav1M1//AIJb+BNQjdbC9axfJYbRnivlHxt8J7D4K/EC60K2&#10;dbmNflEi85rrp1Y1vh6HJXpyopX6mXaWsOnwqkKDy1UA49amJyM4oyfJaJAOT1ox8uO9bnEMbrSm&#10;Uqcp2pGBzg9aQgQ5B69cUAPkn81QHqpfNBboZicKoqaAefJjpXGfEjXBYWzWcTDew5waDORwnjTx&#10;DJqmoPEjfulJHBrmbmJ/7OlkH8HeiUttLMfm6kmr9mvn+F9RcjO3GDTXUdP4jg3uHbg+tPU9PWiS&#10;MjBA4bpTa5Zbns7ofu96UHgVCWwamHatEVa6HZNKk7IeCfzph+vIpgc88UGfL3NGLUXXAyeavnUj&#10;5OwnoKwwe9SSOeB3Ipo55UYyP0H/AGPPE39n/DNI1f5i3rX1LYeKL8RITgggd6/O79m3xlJp3hue&#10;2Df6thxmvrHR/iEzWcTE4AUZJNYzjcumlTPd4PGE6ABocn1rQh8YJImDuRj0yK8bsfHwmQETLg8V&#10;j+PvGl952mQWUwjaUHLA4rn9mzrdZM+iIPGFqYCZWwem6r9vr9rcKCJlI+tfNvg3xrLLp9/YX7b5&#10;oyPmzXeaDqVrPbAq5HHUGs5Uy41T2CLUrdyRlT+NS/aFPRx+FeUrdEy4S7ZR9avR6lPDwLotj1NZ&#10;+zubKomek7mbkYPvUqsBj5ua87t/EV5nYkqMR23Vai8U3QbDx5I64p+yZXOjvlY+ox70pmHQgVxq&#10;eN4YQPNjYfhVtfGNswGSFB9aXI4jUkdIZUPUc1DLMIbdyRkEVn2/iKxnH+tXP1qO91e3jtQC6nce&#10;ADU2YcyLVlDE9tISQhb1qKHT5FBEbqQT2NRXUJu9OHkOEcjgA1z1rFrGns5Ys6jpzRqPn7G9daVc&#10;3VwiyoDEDzUl9pcF1LFFgBFx0rN8PeJr69untZ4CvuRWvEcXzh2yBzS1M5SkzifGvh46xrNpauT9&#10;kU8+lWfEnhuy0nw5K9mgaZV2rg98Vt3GvabNefZpV/eqcbqmnOmXpECTrnrtz1p3ISb3OP8Ahn4Q&#10;mi0d57yIJK5LfMOcV51+0xrT+B/Bd7qdrGxnKlU2jpxX0Yxjt7ME/KirgADrWFqfhPSPF2nNa6va&#10;rd2zHhWFaxnYzlTufiVf+P8AxLcavNevdXELyOWYEkd60bDXfEPxD1ey0eW8mnMzquwsTxnFfrNr&#10;f7H/AMMtcUf8S2O2J6lVFczoH7EXgrwj4rg12ykJ8k7lTb0rZVCPZHF+Dvg7P8OvA2m21nZBpZYw&#10;0p285x3rLOItTdNR0gNCOC22voTxBr09nqK2sUYeAAKuR0HSr91pGlPpHnXVtGzkZY4FV7QzlRPl&#10;efw74du9TMqWbW6MeTjFVr3wB4ZW8KRXrxvKPU4FfTsGl+EL+0MQskaToWUDg1h+JPgrol7BFPAT&#10;G7dCO1NVTP2J49Y/DqyttClsbfV8ySD5fm5rkbv4Y+L/AAwpns73fak53Fs19BWf7P8AbRKbkagz&#10;Kv8AtHitTVvh3PfaAdOtp9x/vg1Xtg9gzweKTXbfw6SFWW8P8QOaxNJ1nxJf6pFby2LLEh/eMVOD&#10;XscXwm1fT0SIO7kN94DIrtJvCLWGkwwCFWncYZtozS9pcPYHh+s6cZmNxdKq2ka5IHrXifiy/TW9&#10;RdImaG2QkLgV9H/FGyt9I08adIGVpB820ZNeOP4L0+9jYLdyJjnDLitYyIlQPMDoJlZvuyL0Xdxm&#10;um0P4a2Wn2LX+rQgFhmNQetd34L+FR1fV43JE1rEcsua9Km8E22t6vFaCJfs8AHyZ9KqU9DL6vc8&#10;k0DSXm02SU25itxwhPU1x/j3UR4JsZLy7uQGYZiQnk19IeINHg0exubl0WHT7RCSOgJAr89fjN45&#10;m8c+K7khyLGFysaA8cGnFX1BRUdGQap8YNdvbppoJ2jjB4XPUVJa/G3XogNzZA9TXDyQj5ccD2pj&#10;KAcEZNU/dKsmj1G1/aAv4gBLEHrTtP2gomYebCVPfivGCg/u5prQckjipuxckD6AT436XcAeYSuf&#10;atGD4paHcRjE4BPqa+ajGc8CjCrk5YH2NNTBU0fTyeMNLuuUuUx/vCpH1ezkQFZ0Of8Aar5gW4lQ&#10;fLM6/iasR6xexDAuXx25NV7QmVBM+h5pI5SSjKQfeud1RAWYYGPY15LF4s1GBQBcN+dTP4zvmUB3&#10;LVcZnPLC3NrxKqqp5rhpmG881rz66LxCJQSTWa8KSMSpwDWVTU6qNP2e5TyPSmNs3GrZtE7sMU1t&#10;OB5Bzmubl1O+MkUzjtUbdasvaumcDNRm3c84P5U7F8xDT/4KPJZeoP5UrDauDQFxIvvV0vh233SA&#10;1zcfDDmu68FWRupEUDOTWy3OLGN8h7b8LdJLLEij7xGTij9pXxN9gsbPRIHy2PnANdd4BtotF0x7&#10;qUhEjXdubjtXz18TPETeJfF13clt6Btq1seZSVkcpEAFyPvL1pSMCn+X5Um7PDCmM27rQasY3Sj+&#10;GhulIThetQxkfcVEBl6kzyKFwG5qTaIM2Biq0rZqaY4qqxJOKDZCV6f+zv4Lk8Z/E3TINheCJg0n&#10;HAwc15guDk9l619ufsQ+ARp2kXviO4iwZhthZh1+lZstH1LHDFbQw2kIAiVQvHsMUojKjB5Ipudq&#10;7QPmzndU4HAzyazNCLb7Ubfapdoo2igBFGFp1FFABRRRQAUUUUAPTpTqanSnUAFFFFABRRRQAq06&#10;mg4zS5FACFcnNOXjilDDHXmmO47HigB+4etLkVCre9Lu96AHKwEpH94YrC8G3n9leObm0Y7UuDW1&#10;EQXYk8KK5PxETp+rWOpxnB3gMw+tAFj4naeNP1tZgOJOpFc74PmGm608WcCTmvRfiDp41Xw/FegZ&#10;KqrKR9K8iN41pe2047MAx9K0Rm9z15pi5yajaTpVO0uhcWqSA/eUU5nNMRMZOeKPMqsW96Td71kz&#10;VbFwScCjzKqh/el3e9AFsScA1IsnvVIOQBnoaeHwQDxmoW5otEWJCXbIPK10Hg7Rn1zVUcgmJeSa&#10;52IkyIFG5mOAK91+HPhkWGkhimJZBu5HIqKkh04Xlc4jxx4Xe7mjVFyQQBgUl/ocGhaJGknDMuWz&#10;XpGrWifaxIwG2P8AWvNPiJcvefIDtHYVlTOuocTI4lkJH3c8VNGdtQwRiNACeR3qQH0rrexxrcmB&#10;y1PWoo85qVayKe5KvWnrTF61IooESL1p60wdaetAElFGc0Uhj06U6moeKdkUADLuBqjf2++I8Vbd&#10;znAomO6EjHNAHmfiWyO18CvHPE+nkM5xXv8A4gtdytkV5L4rtAu84rshsjkqLc8S1eEq54rnpXKu&#10;a7fXbdfMY4rjL+MCQmumJ5VRFaSXeaqz9Dk1I5+YY6U18Ee9UZdDIuEO41SlQ5Na08eT0qnLHyaZ&#10;lIzXUjNVZV5rSmTDYqnKvNUtiCrQ3WnOpzjFNYc0zFiE4qCQ1JIarytnjNBBGx3UUgz3paACo26V&#10;JTCOooGiJutRt0qRutRt0oNlsN7mijuaMis3uMY/Wm05jk02mWMk7U2nSdqbQWI1L/CKRqXoopdR&#10;9D0z4Wrm9TjuK+xvh5xHEPYV8e/ClSbtDjuK+wvAPEMR7YFYz2O6hsj1ywkwhFWfOFZtk+FPpgVZ&#10;3iuRbnq9C15oApjTCqzye9RNIecUpbgjO8WAzWDY/umviX48WRE059zX25qwMlnJn+7XyN8erPPn&#10;nHrW9Lc4q58h3qYmI96iPC1e1NNl24PHNUZe9aS3HTd4orytk1C3Wnt1xTG61J1IX+KlbpSfxUrd&#10;KjqMktziRTX2P+xzeh11ZM8qLf8A9qV8bR57V9T/ALGt4VvNaXt/o/8A7Vpy2OeqvfTPuG0YyLyc&#10;jFWFBxVfSfniBx2q6qDBrE2QzaacqjHI5p232p6rxQavYj2j0pyxhhnFP209U4oMyLyx6UbSvAGB&#10;U232pwjzQNFfmpEXK5I5qTyqcEwOtBRFtHpT1QY6U7bT1XjpUy2GiPZ7UYxxUu32pjjDYrMobRRR&#10;QAUhJBpaRvvUAJk1HIfm5p9QTNiTGe1VHcTFyKCRUe73pC1aEisxHSmcN7mmM3OaQPweaBMVgFqN&#10;iM0M1RM3PWgkfkVHI3PFG73qN35PNAAz4703dkZJqNmpFbigBzmoHchjzxTmaoycmqjuTINx9ajd&#10;ju60+kOasgjJJpyg4pdtPRfl6UAaStUqtVZW561IprI1J061ajqqnWrUdAy0jc1aQjFUEznpVqM+&#10;1ZGpOvSpVqJelSrSAsR1ai+8Kqx1ajqSi4rdKkVhiqytUqk0DJl6irS9qqx9qtL2rJmpItTLUK1M&#10;tICxHVpOlVY6tJ0qCxy9qtJ0FVUB4q0vQUmNEi1Kp9qjXpUqdajlL5iRYqmEXFIrcCpVbOBjijlD&#10;mBbcyBB3c4rA1i1/tzxdpWjrgiJtzD/GulRwrv6RqTms34X2x1rxhqepyA4hO1WxwfpScvcuHNzV&#10;eU4T9ujx8vgP4K3Vmj7JbqPy1wcE4GK/IbwZoMnizxZa24BfdJvkI5xzmvtP/gp/8UG1bX7bw5bS&#10;jbZfe2nrmvDf2evCqaH4cvvE94mdyExsw6ECvZwUbU+Y+fxvv1uXocX8eb5NPkh0ZCP3KgbV4riv&#10;B2kt9huL9xhVUgEio/HGtv4t8Xz3JO7dKVVRz3r0HX9KXwx8OYiAEeZc88HpXbI8t9jxPVJBJJJz&#10;/Eay4+GqzcPuJJ65qr0zWDO2norEMibp+PWtZT5cIzxxWbCu6bnrWhenZGoB59KuA6nvNIZHxI8n&#10;bFYdyxmlf3NbV84gsUIIy3asYLhgx70pm9BdSHb7UbfapCp9KTafSosjruM2+1G32p+00bTRYLmj&#10;oDCO6H1r2XwTKDIOe1eLaWwW461614FmJkXJGK1p7Hk4n+Kmew6S2R+FZniJc5/Gr2jtkZPTHWq3&#10;iBC2SAcetTDcxfxHnGroQDWCPvNXT63GAprmG4c5rpicNZWMu/XJNc7qi9a6i+wa5zVF4rCqb4Z6&#10;nLzd/rUS9qmn6n61Cvauc+nFXrUi9qjXrUq544oGWFGcVMo6UiL0qRQMde1WcshjVEzdfpSuetRM&#10;TnpQERlFGaKyZoySOrCdKrx1YjpoxkTwqc5qzsPHFJAnTirRQYrpOSTI6jZevap2AxUZHY0mZbFG&#10;Rz6VWZvar0kIxVZ4uag7VIjV/QU9ZMnGB9aaIwKkCUhuRdsro280coOCpB4r78/ZE+JA1Oxisi5y&#10;oA5NfnxBzIUPTHBNe/fsq+Lm0HxYkJfAZgBk+9U43Rjy8sj9ePC+oma3Ug9MV3unTs1uK8f+Hepi&#10;4sI3JyGUHNeraLcBogMV42IjZn0VB+6dBb9vpVrsKqwHp9KtdhXn9TvEooopgFFFFBkFFFFAERGK&#10;XGeaCO9A4zzVtyH7OKFpuTS9OhoOD36Vzuc0NcqImz61E3IqVqiamrGrTG0UUVurGDTCj6UUhPBq&#10;YxhcuXPYrXpeGx1N0JytrIwPoQpxX5C+ItSvPEPijVNRv3LyrdSKu45OAxr9Z/FetJonhHV7qQhQ&#10;tvIoZjgcqa/Jm9tpLjUr6UH5GuZGwPdia9fBJLmt5Hz+Pcny8xTdC2VThm5qKNnE+B2q/FEJbkMD&#10;tCjHNRMojuSQM816Z5JXeTbPl+1JcMJ8OOua0rXTRfXKljgEgVNc6WlnrYtgwZQATjtQBga1fRaH&#10;prXLkCTacD3rwPXdYn1i/MrsS7EgD2rtPjJrUo1Q2UTHy1964bR7cXd0JnYKE7GgzZFeadKvlo5w&#10;0hAH41Y1O1u/CtgbS5H7i5XKmp9WkN3MHUgeX92srxh4kuNZsLaCcAtDwG9qeyZVHWSRykyuhI34&#10;CnKimAFqWVhNIhbIGOafGu48dK5ZbnsPYi8o1IMgYxVpI8AZFL5IrQOayKnPFO2gdOtWFhHqKV4A&#10;OQc0GTmVgjk5Ap/lqwLnIbpWjaxKACw49atzLZ5UcDjmqiZOrY6r4N+Iho+sPbTPtjm559q+m9P8&#10;YIvhy5KPulCkKvpXxtbzwRXEU8T7Xibsa9f8H+OrW7CWwf8A0iZdpUmtEkc9Sb6I9H06/wBfngia&#10;1uWaNmLHB6VYvfFPiGd7eSeN2Fu4VTzyM1yTanqnhltkSO0DHJOPWtaH4jTrCEntzhe5XrTcEYKo&#10;z07RvEDw680b5QXcQPPqBXW6X8QTpFskJBZtxFeA3/j03cltPChEsBxgdwa3V8RykpMRyMHFZSgj&#10;aNRnvdl8S1cupjZXXkVsL4+gubZlMhSVl49q+Xde8T6u14stmxVWAzgVf8N+LtQnaU367QvRj3oh&#10;BFOs4k3jT4x+I/DHjSUQXrfZlbgZ7VuTftP69px06UHek7AMa8g+LNxE8gu0yxbqQM4rkhr6XmhR&#10;KG/eW5BXNaezQvrEj641L9rN9HvLaK6sxJG4UlsetdjD+0xoD/ZzdW/lpMBjmviTWvEn9o6Hbzkh&#10;5FAB9RiprjxA2o+H7CUAFomG7B6Cs5Uky44hn31Y/GbwteX0dus/lPIMqN1ab+ONAvbgwLrao6kY&#10;UsODXwVe+Izb65pl7GSItoUkNxWT4k1+a08ViVbmSNHZWzuOOtR7FF/WGfphb+IPIVEi1OOQkfKC&#10;w5rYtfE18qgSGOQ9vm61+cXiP4iavZS6dcWeoyrENoJ3HBrrh8avEOm61ZBb9nikVcknjNZyolxx&#10;Nj73tvFEqO7vbhWA6qKj0jxxEl7Is8b5buVr4quP2n9d0rWIraXDo2OfWus0v9q4RavFZXdopLj7&#10;wAqPYnTHFJn1ot5otzdPMxCu3cmoLbSNMlvjcJe4cHIG6vnOH9pzw2+tDT7mAq7d/Suy0n4ueE7+&#10;V0ivDDIo5UnGKXsTX20ZHvt1qkKacUEquRwOansbpGtkJI6V4bB4rsdWt5H07VFmKnlVbNdvpPiH&#10;NhFmQE49awlCxpGafU9GF0mOoplxdfY7WWXAkGM4JrjE10k431NLrAuoXiLlQwxURjqbXRFL4h0i&#10;6YtdxLGQ3WtCXUtEv7UW6y7kI6DmuWufClrdp80pJY5qsvhefTpSbRhJgdzV8pk2jqrPw3oiqzWV&#10;wISTlt3etyLTo5olQSLMijGAa8yvrLVHMThTGinDBT1pLGbWbLX7YxPIbRiNynOBSlEUT0O60t7O&#10;0eKCIlWP3c1zS2Wr2d8oiVliY8rycV3iagJmDKRlVGQakW8RslwpJ71NjXQWwjKWqBwpYjnIqlcR&#10;wTaj8yjbGMk1cWbaGOc8VlFomtbyR5SuQRn0o2DQ5TxFo/hrxDeSSXMsYdeMMwrlLj4SaFqRZoLq&#10;NQeykVXv/BsF7cyyxXxO5icBqgl8I6tBJCLSYhAwywbrWkZMzkdp4Y+E9p4d0yZ7Qh5XBwSetS6H&#10;4I+zrPdS2wW5JIDetS3+vXvh+z0+1IMkj4DGuxSWWSG2ZztDAMVFKpJ6BBbnyf8Atm66fA/w6eyQ&#10;hZ7oYKg881+b/wBjeTLkcscnPvX2B/wUH8WS6l42ttOjkJjj6rmvk0TsAAw5AxXrUdYnhYipaWhm&#10;PZuO1MNqR2rZWRT1FIXj5BUVXKmzm9s0jG8sr2pphyOlbipG3AXmg2CsTyB7UezF9Y7mA1vTDCB2&#10;roDpoPQioX0/kipdMuOIRgNCPSpVgXaDWsdMJ6VC+nupxg4pchuq6MtrdfSo/Iz06VpNYsD0NJ9m&#10;KjGDUyTijT2xlNDik8o++K0ntyexqPyD6VFmy1UKGw+9Lll6H8KueV2IphXnBFPlNFMq+e4o+0ue&#10;o4q15KnGRihrdfSp5WVzorj5+tNHleZh1yB3qybf0NJLZllUoMnvUyWgKQ6wtrK6vkWVjGhPWvYP&#10;hb4WttS8WWmn2NzGwk6szYxXjMkbLgbOfUVf0XVLzSL5Lm0ne2nX7rqTxTiRU99Hufxw8Rz+Eb5/&#10;DVpMrMB85jbIrxIKXYuRyev1p9xqN3qV493eytdXLnBkY5NWGQLCOxI6VucjSjoiq+CKiqXPOKjb&#10;7xoJEqKT71S1FIRmpZcdxq9aP4qF60EgHJ6VBsV7ioN3Q46VPOc9DVdQSwUjg96DeOxp+HdJbWNe&#10;tLGMFjcyKpA9zX6m/DPwmng3wFpWmABfLjViAMdRXwr+yP4D/wCEw+I8E0qboLU7ixHAIr9DJrg+&#10;Z5YHyIAo+gqGULvzwalUgDA6VWJx0pyP8oz1rIsn3Ubqi3ik3igCbdRuqLdRuoAl3Ubqi3UbqAJg&#10;c0tMQ8c07IoAkTpTqYjDHWnbh60AOAzRtqJpCDx0pPOIoAkL7TijzKrvLk9abvHrQBM0nNN8yq7P&#10;z1pN3vQBOZOTR5lVi/J5pN3vQBa8yjzKq7/ejePWgCZp9ocdmrH8S2xn0QgDmP5q0WIKE5yajmxP&#10;btEeQykUAbHhe/HiTwGIycvEpXH0FeQaxbNE88RGCrk4r0H4XTGz1S90sng52qe9Y/jrTVs9acEb&#10;VbPNX0M3uWPCl6LnTIxnlRitcS7mIB6VxPhO6MF49vnjORXaW6De5JpiB2OaTJpVG4kjpmjYag0W&#10;wA5qVajCn0qVVPPFIZJxIgHcVKijdl+gFRqmwAn+LoKuxWjXc8UKAlmOCBU7Dk9rHTfDXw2df1kT&#10;Ov7iE556GvoJI10ux84ABdu1VrlPhz4cXTbNIEADEBnatzxDqAVCFP7qPjb6mvOry7Hp0Ie7dmJq&#10;MrXz+Sgyc5OK8z8esgmEY++vBr1uwtVs9Hn1Ob5WYHaGrxHxHdfb9SlmzkbjgVrQ1ijOqYe0jrT0&#10;WpHG4g4pyLjrXbLY41uIqn0qVV6UKvtUirWRb3FWpF7Uynr2oESr0ooXpRTEOWlpAcZoyKQxaKM5&#10;ooAVetElIGGetLIQc4NMRha0oMbZ615R4tiDK/HrXr2pQCSJiTXm3iiwBV+OtdcHojKaPDPEUGGb&#10;ArhL2H5m4r0/xRZmOQgDIrz+/hIZsjFdMTy6iOcKbc0xlPpVyZMMfrVdsCrOZlOQVVkXk1ekx61W&#10;kAz1pGDM+dfmqnIpz0rRnA3dapSgZq1sQU2GDUT9anm+9UD9aZiyCYZaqzLVt6hYCggg2+1G32qT&#10;ijigBgG0GmN3qRsdqjbnNA0Qv1qFulTP1zULdKDZDR91qa3enA9aYx61D3LGNTac1NqShGpKVqSg&#10;tbBSbN7KPelzgGpLdd0q/WmB658K7Qh0JHcV9a+CkK2kX0FfMnwutCfLwPSvqTwpHstYhjnArGod&#10;9DZHfWb4iFWPMqjbk7AOlS5Nca3PV6E5fNJuqIHAOaXd2zRLcSG3w8y3ce1fMfxy09njmOPWvp2Q&#10;ho2HtXhPxnsfMtZiBk4NbUtzirHwn4ltzHfNn1rAkODXa+Nrbyr5+MYJ/CuHnyGJ7etbT3FR1iiN&#10;qjbrT8g4NMPWszsF/ipW6U3qac3Sp6jHQn5gPUV9Kfsf3Hlavq6f3vs/85K+aojiQHt3r379lW9F&#10;r4g1HJ4byf5vVGNTR3P0G0RiYk9MVtIu4ZxWB4Uvo54EH+zXUJGCoI6VzTi76G1OzRX2e1OCDHSr&#10;HlCkKYPSl0L62IdntT0UY6U7b7U9V4qSiPaPSnKox0p+2gjFAhu0elG0elLRQMTaPSg8cClpG+9Q&#10;AmTRgHkjNJTWNIAbA6CmdvekdqaG4qo7ksVjjOKYzH1prNUZbrV2IHM5Hemfe5PJ9aYzUitxQArY&#10;HSmE/lSM1RlutMBWNMDHmms1EZytAhGzyc1GTT2/pTKAI2YjvTQSeSeaVv6Ui0AG0elRsApwKlpC&#10;M0ARYB60m0elS7aNtAEW0elG0elS7aNtO7CxFtHpSgY4FSbaNtFwsCEZq0h4qgh9atI3SkBbQjNW&#10;kPFUEPrVpG6UDLiNirSN0qijHNWYyayNSdetSr2qJfvCpV7UgLUdWo6qRketWoyPWpKLCfdqVetR&#10;J0qWkwJE61ajqqnWrUdZs1LC1MtQrUqkc0DJ17VMvaoUI45qZe1I0ZaToKlXpUSdBUq9KAZYXpUq&#10;daiXpUq1maFlSKlDYBOKrK1Sqc4HrSAh1y6NjoM856upUVqeB5k8OfD251SchNsbyZPHQZFc34yv&#10;A8dtYr0dl49ea479q/4hL8NfgvJbQSLHJJDtxuwTkUo0+eSM5TVNNs/Mb9ozxa/xA+Kuo3MhLma5&#10;KLznjdiu/wDiJrEXgP4H6dpUDBZ5kBKjg8ivCNLvRq3je2ubj5labec/XNa/x28XPr+rWtrC/wC4&#10;gQKFBr6em7RsfHwlq0c78LfDz+JvGVuuMhWDHP1rv/2iNTSI22lKQDGoGFo+ANmlh9o1FgAVUkE1&#10;578VtefW/FlxMzZCsQBmoZcdzgrogYHpUEjfLUl2fmz61Xkb5KwZ3RWhasE8xzIegqYZmuPpTLE+&#10;XZsSOasWCAB3PHBqmZ1N2Z+rHe4welUmX92BVq5O5jn1qEDcCKxO3D6Ijoooqyhu2grx1qXHvSEc&#10;daCbjLAEOfrXqfgmULtBPPFeY2y7X/GvQPB8pUjB9KdPc4cWe5aO4NuPpVrUsG1Jx2rM0OQG3X6V&#10;p33zWv4VvLYyjseda6pyfrXLXY5rr9dU5OAetcrdjn0pwPPmZV4DuFYeojg5FdBdrk9Kw9RHUGlU&#10;Lpbo5G/X5z9arMvy5q7fL89QEZXArnPpYPQai8irMa9OKjjQ55FWY14BoJmx5Oajannio261mc6E&#10;ZqjZu1DN2qJm60G0YjFqZelRKDzUq9KhGsiRByKsxj8qhjHOasxgYFbI5Jl6I8CpHeq8ZxUhYZ61&#10;scLWo+iiigXKQMp5qJl9qtbajZeaRopFQR81IIzyMdqm2CpFQdKRTmVFUsqDHINdj8MdTGk+MrOY&#10;nA3r/OuXdAswA5FWrOQ299DMpwVYHP40oIJyuz9f/gp4kF/oFsQcjaK+iNBug0KfSvhb9lrxodQ0&#10;G2UsCVVRjNfZ/he6M0MZB4xXmYpHt4Z3jY723kyRiry9Kx7JyWFbEZG0c815R6o+iiigAooooAKK&#10;M0hIweaAI260UN1ooAZRRRQA1ieaiJOTzUjd6jbrQAlFFFACMaifrUjComrRPVhKWiPJf2sdaGh/&#10;BjUXzt8zC5Bx1r84Pt0Uaggj5hu6+tff/wC3IjP8ANTkQHKMp4r8ybXUHmgjLMQQoH6V7WD1pnze&#10;Ol+8O1M0RwwI59DSoYpD2zXJR6i7/KGyR71LHqbw/wAXSu6x5vMdgJfI5XtXTeFtItNQ0zVdRupQ&#10;LiOMldx9q8zj17PLHpzVyXxA8Og3skUhUOhBUHrxTWhXNozwjxbdNqWv3rM2QjkKfxrDhk8ljkkf&#10;Sr+oOkl7KecsxJrHnbDYB70zmhroW5LoyZwe1YN3Iz54ratovMBz6UkumIQTxk1nJXN6c1GTucv5&#10;ZqxbR7TmtCaxEbH0pvkhcYH5VHKdzqJojYEgCm+QetWliJ7VYWEEDFChzMx9pYzhbn0p9vCDIxfh&#10;VHNX/KFT6Zos+sapaW0QLee4UhewzVy91CjU5nY9A+CnwP1T4vXk4tEYWsas24A4yK89+I3hW68E&#10;+JLrSrtGSaFioyMZANfq1+zP8MbH4ceArQRRKLm4jDM2ORkV8w/t+fB1LWePxTZwHEh/ebV6fWuV&#10;T3R2qly2Z8MH5QrKTuPXmrujanNpOqQXaZJjYHrVOT90QeuaFYluOAKa3NOh+hnwsbSfiB4OtLiS&#10;1jmnVQJOASDit68+GWiSsQ9oqg9gOlfMf7I/xJfQ9fOj3U/7m4OFDHgV9oXiF5VIO5WGRjuK6nK6&#10;OP2fvM8muvhJpcd2TbqE9sVUuvhmMExz5x2r0+8hPmfIvPeqj24HAByetTcfszyOXwZfwsUQBgPW&#10;qM+h38JMbWykdyK9XurV4zlWwTWZNH5cgcjcfpRcznTPLdQ0WC8hNtc2RJPtmsBfhbYFpFTcgYdM&#10;V7a0AkcSbF/KpFsonBcxKWouZ+zPn1vhMiW0sKTsA3QGsmH4aanYRTwK2YmGRzX0pJpFq67jAuTU&#10;T6FZyDBGD6VUWS6R8sXGi6jHa/ZpjzC2VqjrNpfapbxzCI74xgfhX1FqHw70u+dZQMFuorOvfhHb&#10;SJm2lwF524q7k+yPnA3V7e6KLaSJg8XIOKV9cmm0mAuWE0DAdOeK93vvhDO8bCAgEjnjrXPT/BzU&#10;IlYm2VlbrjvRcPZ8p5b4g1t7mCzu1Yl1xu/CrV34h/eWd+gUsuAxrrrv4Y3cQ8l7JipOOBnFKvwd&#10;DWZjLOrHnBHSi4cpyev6sy39nqUZG5iN2K7Ky8YWEN/DvU75kwWB74rF1P4RX8tqUSY/J90GskeA&#10;NetIUdxvMZ4x1pPUlrlPSvg34t/sfx3fWkk7rDMcqGYkV9X+HvEsU1qcSZKnjmvgZrDWdL1O21MQ&#10;PvVgGCg17v4N8azxPEsxKB1GQ1Yyhc3pzsfTY8RFWBDdferkfiM8c8/WvF7fxgS4+bIHQ5rSXxYe&#10;CTisXTO6Fax7BH4kOBlv1q0niVhjDfrXjsXiw9S361pQeKlZRh+frS9mS6mtz1mPxIxHJGPerkfi&#10;EYBO2vJU8UqvVxVqLxIGxhx+dJwsdEa10etReIR6/rVmPxAOOc15PH4h4GH/AFq7H4hyPv8AI96j&#10;lL9oeqL4gyp57GsCfXZJ9L1GOIhzg8Zrk08QfKfn5x61zjeInUXqRyGN8E9aOUl1eUyJtUu7d3Dz&#10;ywDcfugnvWhpXi64ivYMX88qbhlWU815uPiHPbXcyebBclWOVZhWpY/EZmlhMtnCFLDJUg0cpPtz&#10;6K1iSfW002YGONF2klmAJrro9REZhQuDtTr+FfMnjfxu1tf6RLBcyJC7Luj5Ar1KPxSJEtmV+Gi9&#10;faolDYuNa9z4I/a+1pNT+L14pb/Vtj9a8WykjZyK7j9puV5PixfuSfmY/wA68zExXjNenTlaJ4mI&#10;jzSubK20bDk0rWYIwKyBfOvQ1N/ajKBzk0r6nN7N2LnkPEeBmmkScmqserljyKl/tMVXML2b6knm&#10;SL2qMtITnBpPt6t6VMt2hXnFUmS4uPQi86QU9b4gYI5p4mjbtTGMRPaquT6ocJ0f7wGak8qJhnjm&#10;q52EcU4REgYNO4bDjDF7Upt4GHJGaiMD+tRtbuMnNLmKXqOksUY5Wm/2UjDtmk+dexpVndexxSK9&#10;/oyJ9I9KifSnXsa0FvivUU8aooPzKMUrFxlUMVrR4/4CaY1tJF8xJAbtXSR6tbj70YP4Vdt5tNu5&#10;F8xNvrmpceY19rJbnFtDu6A5NONpIoBIJrstT02ynuEFoVwe4qpcWCWUx34KqKnkF7bsc7BCzEAA&#10;j3qeRSg2nrWhcSxkDy1256cVnNnccn8aOXlDnciL7tREbnJqaUcZqNOBmg1iRyGq7HLGppjVfvUy&#10;Noki1HOdoNSA4qtcMNxAPWoNokGec06I73weT0FRNlWwePaum+H/AIffxP4o06zRC26VQwA7ZqWb&#10;9D7c/Y48Cjw14FfV5V2y3vQkc1755hBOTzWP4S0RNA0Kw0mIBIreJWOPXFX/ADjISTxzipZBZ80e&#10;tN80VBu96buqWBZ80Um7NV91PU8VIyysmFAp3mVW3e9Ju96DRbFrzKPMqru96N3vQBcEnAo8yqof&#10;jrS7/egCz5lHmVW3j1pDKB3oAuiQAYzUbTA55qoZh61G0o55rRGb3LLSjPWk833qmZcnrSeYfWgR&#10;cMo70nnCqokHc0u8UATtKM9aTzfeq7E5NJk0XAsF885o3e9QqTS5NMCZWzTl60yM8c06pYGPBeto&#10;PjK0uxwkjBTXU/FPSPPiS4TkMobIrlvFUG6wS4UfPCwbIrt7W4HinwTDOTvZV2t7YFUNbM8bs5xa&#10;apFMDgE7TXokbb4wR0YZyK861e2NnJIDwY2yK7zwxcC80mJyRkCgI6Jo0I4towamWOpdgp6IKnmB&#10;R0I/LxUix1JsqRFA4NHMPlIvLH3n/h+7Xf8Aww8KSapdm+mTCj7uRXK6PpLa1qMFsoJBYZxX0X4Z&#10;0mLR7GK2RQoVQS2K4qstzqpQ6lmOEaPagrxI3DfSueVX1jWlt48mLOWIrQ8QakVDv13fKq1Joqx6&#10;Do01/MQJXBI3cGuJI9Lm5UYPxO12PTbEaejAbVwcV4kf3jlj3Oa3PF+sya1qksjMSCxrIYBEXHWu&#10;+KtFI8+esmwA9aNoqQAEdaXbVGYxaWlPFJTActLSLS0hig4o3UxutJTESbqN1R0UATq3vS7veoVb&#10;FO3ikMczc+tN3U1jk02mIbdKrxknrXG+ILFZEbHU119wCVIBrE1G23RkmmtxS2PE/FOmbd5AryrW&#10;rfy5GGMV7v4ttgqvjrzXiPicbJX4rtgeZU3OPul+aqMi4PTmrrHczZPeq0gHpXQjie5SdeagZauS&#10;LULLTEUZ0yaz7hdtbEiAisu9GDVI5p7lBqifrUjdajcjNMwZBL96om71LJycjpUTA88UEDKKXaaS&#10;gBj9ahbpUz9ahbpQNEbdajbpUhNRk9qDZEbdajapG61G1QzZbEdFFFAwoooqShpXJzVuxUNPGPeq&#10;wx3q9pa7rqMD+9TQmfQvwptyFi49K+lvDcZVE+gr58+FkYEcGevFfRmgKAiHtgVyz3Z6VD4UdLGK&#10;mXtUSe1Sr2rlZ6EthJBnFIFqXGaTb7UdCk/dSGeXuyPavLfibpvmWsxI7HrXrCZ59O9ecfEudEs5&#10;iSB8p7100tzlrS92x8HfE+z+z30uB1Y15bOcqRXrXxXmSS+lwR1OK8huCc4HrVVPiMcMNAwopW60&#10;442LjrTW61kztluNXpS0i9KWhie4rH90wr0H4Q+KP+Ec1eWQvsD7Ofpn/GvPiAUI96s2sxhkO04J&#10;xjFVHczqRc48qP0J+HHxZt75YoxON2ADzXu2i+IkuYEHm7i3evyz8G+OrrQr5D5jYB9a+sfhV8a7&#10;a6sYBcTDzA2ME1tyXRhCbpuzPsCJllQHPak2E9DketcJ4d8e2eoqgWQHPvXZQagkmNhyCK4paOx6&#10;KmpLQshCo5pGPPHSpCwZcioqzGLk0owRyPxptIWI47UADMB0phY9jSM1RluaAJdx9aQsaj3Ubjj2&#10;oAczkd6buyMk1GzU0NxnNADnao2Y5PNDtUTNyaqO5MhWY8nNMEh9aYzUwNWhmSlgeajdiDgHijd7&#10;01juNAASTUbk560+o3+9QAh560mWHQ8UtOVcjOKAI+TTWyDU232prLzQBCQD1pNo9Kl20baAI9oo&#10;2ipNtG2gCPaKNoqTbRtoAj2ilCjHSn7aCMUAN2j0o2j0paKAM1JOatRv096rJH0q1GnTPagCynWr&#10;UdVU61ajpDLEdW46qR1bjrM0J17VKvaoV7VMvakMkjq1HVWOrUdSUWl7VIvSo17VIvSkBYjq0nSq&#10;sdWk6VmzYlXrUi9KjXrUi9KQEqdatR1VTrVpOlBZaVuBUqtVZSc1IrUDLympFaqqt05qUNxWRoTI&#10;3NWoyOBVBG5qyjgKSOoBP0p2Aw9RVbzxXZJn5YPmJr4e/wCCiHxQ/tbVotDikJEXBCt6V9k6pqp0&#10;3TtX1ViAYlO1j9O1fll+0V4hk8S+Mr2/lJOHIXPfmvSwcOZXPJzCbjBWPLdHv2sbnz+4GM1R1i6a&#10;+1ETnJ3GmGcbSvrzUcUoMyofXrXc3aVj56MXzXPXvC+ppofhaRQcFlz+leQ6nP8A2jqk8hJwWJro&#10;LvWXh0/yQ38OMA1y+Nys4OCc1UjeJnTrljUEnzYHvVlhlT7GqqnMgHoa52d0TR3bI1j9RTrhhBbA&#10;HqaI182YAjtVbUpcybMjAq2ZRXM7FZmyKhZqGNMY81izsjoLkUZFMyKMiqLH5FGRTMijIoAsQt83&#10;4123hSUBhXCxnmuu8NS4dcH0qqe5wYpdT3Dw8+YF+grorhv9E/CuT8NyZgTnPArrJcm04GTjtW8t&#10;jGOxxmsKNh/GuKv1/eHiu71hT5bZFcTqCjecinA4JmXMflIrCvUyTW83Q1l3cec8UTCmchdxEFqq&#10;xqQRWvfxYyRWYFw3SuY+gpy0sSUq0lOz8vUUBIRmqJm60rN71CzdagpIhY5NJRSgHI4oOhEq/eFS&#10;L0qJe1Sr0rNEyJV71Kn3qiXvUq1sjkkThuKUNz0qHeKUNzWpjyl4OMDmjcPWqu73o3e9MmxY3ije&#10;Ki3UbqCeUnCipNoxiqqze4qVZvcUC5GTmADnvSE7RTDOSMUm4tWkCOh9Z/seeNBDdpZM3JYDk1+k&#10;Xgu/MkUaA9RX5Bfs760dH8XQENtBYcE471+rHwx1b7Rp9tNnJZRXl4pHr4KV3Y9x0psr1rWiO5gK&#10;5/RpcqORzXQWwyc5rxD3i3RRRQAUUZpCRg80ARt1oobrRQAUUUUAMooooAY3eo261Ix61G3WgBKK&#10;KKAEaom9PWpWqLuKhPVmsqasjz39oLwq/jj4M+ItLjXdKsRkVe+FGa/HyS7WM3EW3mGRo29ipxX7&#10;dasN2n6iOqvZyrt65YqQK/DXxjHeeEPGus6bfRNHK15K/lsMHaWJHFe9l791pnymaRcZqxdE/wC6&#10;EkT4buKl+2D15rn4r1JJQFJAbtUvnuckDIr2OU8LmNs3Ywake+B0mWPPY8Vz/nuakFwMFCeCPWpe&#10;g1LRo4O/BW8kz6ms+aMySDAra1uIC9JHQ1RhQeYN361BpB21JbeErH+FIyHBxmr7oFQY6VCyECix&#10;zKepkXEZLd6bHbn0q5NHucY55q0IAAOOaOU6vaOxSSH5cYpPK8lTWgYwnOOKo3L5I9KiTcTOMm2Q&#10;YySe9elfs/Xmkr4uRdRKiYMChb1ry+7m8gehI4rMsdRm0++W6hdkljbcDnFTLVHoUabep+xHwv8A&#10;FCXVmls5DIoAQj0rW+LngO3+Ingm+0yRFZvLYrkd8V8n/snfGRPEMEVpdygXMeANx5NfbmmXSXkK&#10;uuCCuCPWuCa5WerTlzqz6H4m/ELwfP4N8WajpdwhTyZGC7h2zXMyELGu0fWvtz9vn4NCxv8A/hIr&#10;KIiOT5pGUcD618SxugUIR+Nbx2Je5f8AD+sS+HdbtL+FiCjqxwe2a/Sn4U+M7Txx4NtL+IhpkRQw&#10;znnFfmCykuRnIr6g/ZB+Ji6XqjaDcviNz8u49aFIUtNT6+u7cOC4GGas5oyDg9a3bqMNh1Hy9RWZ&#10;cKFBNVcy5jNntfMzxWHdWxVj7V0XmEkiqN3DwTjmgicjn/LwcdqWIHPWrMkYVjnimIvPtRczuKy0&#10;giPXFTFQQKfs4GKpMaZEoAIqfiNQVqJlOelOcGNcjmquO5Yicv8Ae4oK88dKhgkEh5OKs7fai4bk&#10;RUHqin6iopLW3kBzEM+uKtEAVEXfJwvHrT5h8qM2bRbSQkmPiqM+hWhbAUVvFZGyccVBIF3crzWc&#10;pNEShc5y68NQPHkIuPoKxNT8NLJh4Rhl9K7uePcmFrNmi8v5R36mqjO5Hs7HFXF5Lo1qXlJIWsNf&#10;i1pvneVJOqMDggsBiux12wS6jaN8EMDXyx8WvCEmh6m80e5UZs5BNVKWmglHWzPoy3+IWmzKAt7G&#10;N3qwrQtvGFszARXSEnvvr4fa4njwRcSDH+0ang8UalbMBHeSYHTk1nznUqV1ofdkfiEsNwlVx14a&#10;r0PitGi4bDDrzXy38L/G9xd3Sw3Vyz9uTXs8Z8xR5THDd6qPvHNdxZ6I3jQWNm07tnaM4zTNB+JE&#10;WuM7I5jWP72TXJW+lG7tjHI+QwqnD4Rl08yCCUrG/UCr5UVzM9Nt/iLbXN15VvKrMvBG6q2o+JEh&#10;vWMjkLKpU4968mh8HX2makbq3dmBOSCTW5eXF1cwASQMWUdQKOVEuVzL134aNdX0t3ZXcgEpLcMa&#10;xn8I+JtNw9vdM4Q5wSTXVWniya1iET27AjjJFaMfiVXXBQAHrk0cqJOk0eG78ReGrT7cFa5gxyTg&#10;8V27a6bCxtdxwUAU89K8ytvEqRKEiYID1ANS33iAzWrxbsnqDmjlRSk4ngn7U1mIPGkV+B+6nGdw&#10;rxXzi3JNfRXxi0k+LPDQkIzPb9PU183So8TlHUqy8EGpvY0SUifzB60vmVVyR24pQTilqJwRZ8yn&#10;CTiqmTTgxxyadxchZ8z3qZbgAAZqjuNAYepzVJk+zTND7T/nFAufeqG4ep/OlU+5+tVcn2SNJLnj&#10;rUgvscZrNVh3NMLfMTnIpkuijYXUAO9P+3A96x1PfNLu96BeyRrfbRUi3CMMnFYu8+tTKxC5zTTF&#10;7F9DW/dt3FAtkkbg1k/aGXoanhuiASTVXMZU59y8YEU44Jp32OSUbolYheuBVK1uDNcAE8Zr3H4U&#10;eFH8Z63pGkWFoJmlcLMyjOAT3qJOwRpyvZlD4OfDBdetb3VNRcwWUCMw38AkCuLi0V/Emt36Wwb7&#10;JC7At2wDX1x+2H4a074Q+BtD8L6JLHFqd8FEwjI3AnrmuX8VeGvD3wu+AmlFIgdd1GPdLJjkEioU&#10;7mvserPlLWQlq5iH8B2gis+QALkHINT3rFZSZfnLNnj3qKdVjTavSnzXJ5OUqP8AMKbnC4oU/NTJ&#10;TyQaZpEhc9ahxls0+Q+lCYxk1LOhDHYDNVZB84buKsTn0qtIpC5HQ9ag2gCuJJC7jAAr6U/Yz8Bv&#10;rfiebWJU/cWxyrEcV83x2bXE0EScmRgox3zX6O/s2eDU8H/DK0/d+Xc3K7nJGDUs1Z6fdSlJAE+4&#10;3GRSyABuPSkZfLjVT8xB60nXmkQFFFFTIApc47U3IpuRUASbqN1RbqN1BqS7qN1RbqN1AEvmYqNp&#10;BTGYgmoWJoAsLINtMeQVDv496YzGgCwG4zTGamo3y801jWiM3uSI3FO3VCrccmnZzQIeeaetRLUq&#10;0wHkHNJtNPVc0u0VIDVXinbaeoGKdtpgNReKlQUIuO1SKtMCG9tvtNjLF1LKaZ8JNR2SX2iSHucA&#10;1fiA3jPToa5jd/wjPjaK7U7I5WwW7c0hy0aKXxC0tra+lXHBJo+Ht9ula0J6dq7D4jWC3FtFcqM7&#10;13ZFeb6FMNM1xXztDHFMJaNHqgXJIHapVT3ptuokjBHIIzU+AvJ4rBvU6EhIkyXBPQcUKBjaR85O&#10;BT2YR7SDy1dJ4G8Nt4j1hCVPlRkFjjio5h8p23wx8KGysvtsq/vn+7kdK9GeYx2uxjh+rNTbS3Sx&#10;hQIBsQbVArI8TXpt7cQIczzHHHUVxTldnpU4LlRXsQdd1n/phEeT24rnvif4rQSCwgbhBtwprUvt&#10;UTwjojoCPPdck9+a8dv719QuXuXbcWNVTjc5q0rEbMXYk9aSjcCOOlJkV12OZaokQ4HWnbveow3W&#10;jdQMczc+tN3U1jk02gROrcelLu96hVgBTt4pDHM3PrTd1NY5NNpiJN1G6o6KQyTdRuqOigCTdRuq&#10;OigAmkxxWbqBJiP0q9IMmoLqMGI81USZbHmfihCyv9DXhvi6M+e/1r33xVCQHwOMGvDfF8JE0hwc&#10;ZNdsDzKm559Ku1z9agarV1gSGqrV0HE9yBo9+ahZAOtWfXNVJ3IPHSmIguGC8VkXh3H8au3Mh3DN&#10;Z85LVRzz3KbdarTVaYYNVZqZzsYh607dUROO1G6gge1Rt3pdw9aaxHPNAEExwahZqkmPIxzVdjQU&#10;kI3OaibrT8nBzTCeTQbIatNanAgd6YxFQzVDKKKKBhRSZxRkVJQn8Vavh5N+oxj1IrK45I61t+FF&#10;LanGMc5FCBn0t8MrUhI+PSvofQ4StunHYV4j8NrbEMRx6c175o8X+jJj0Fc1Tc9Gh8KNaND5YqZU&#10;PSnQplBVhY+hrmkeg9iJVKqSBSovmZz0qwIwVIPWo58W9uzk4IFIiG5ma1qKaZaOSwBIr5s+Lfj9&#10;FgnQSc4I613HxZ8amwtmUSAHB718ZePvGkuoXkqhyQSe9dNI4a8rysjkvFmrnU72Ric4JxXINzIc&#10;Vfu597sSeTVHI5OaJu8jooR5URqeSKe3WmJnJzT261DOiW41elLSLS0MT3Ck3lW4paY33qEOO5Os&#10;rA5zyO9bOl+KbrR9rxSkMD3JxWGG4pZNpUAjnNaxbIcVLdHvHw9+Oep2l9BG88ZUkA7gf/iq+0fh&#10;t44fXbWF/MVgVBPXr+dfmNpEghvISDjDCvtf4BauzWcKBjggVTimtUcyvCpZbH17Z3Hn2pcnBA/h&#10;oEh71k6Hck2YB9K0mbGPpXFNWZ6UNUS+YfWmtIc4qPdTWbnrStoD3H7s+tIenembvemluDSEOLYp&#10;pcnv+VRs1JupoTFZj6momlZSRxihmqNjk1oRdimVj3pCxNJRQAHnrTSPanUAZoEM2/Wl2mpNoo2i&#10;gCLb9aa3XoPxqfaKYy80ARfhSg47Cn7aNtADNx9qAM5yBmn7aTGKAE2j0o2j0paKAE2j0o2j0paK&#10;AE2j0pRGDzz+FFOWgCIpj1ppAP8AjUjVHQAABfekx2pajdsGgCqvapV6VEvapV6UASp1q0nSqqda&#10;tJ0oGW46tJ0qrHVpOlZGhIvSpVqIEYFSrQMsR1aTpVWOrSEY60iydWqVWqsrdOeKkDUwL0Zq0h4q&#10;hG3TNWkbpUGpaDc1IrdKrK1SqxoAtK3NSqw4qsrVKpNYmhbVqmVqqqx4qVW6UDLat0qUHI681WVq&#10;lQ9KkRZUjMVNuZhBbXUhOBtIpFJ84egFUvEk3kaBO+QCWA570hHkfxs8S/2H8M5E6POxAHrmvzV+&#10;MzP9vgyuDIS31r7t/aQ1I3T6PpIbhiCVB618W/tL2iaTr9lEowVQZH4V7VM8PGO8rHikh5PNEbcg&#10;1FI3WkRu561vI5EroszPuYc1BccJwaRG3uKW8wEGKTJj8SKDNhDUVuMyZ7ZombC9e9Sacu5iTWMj&#10;0Z/CaVu2JHbsBWHcP5kzn3rZhOLWVjxwcVgRtuEhJ5z3qmTRjuxzMMVGT1pGqMk56GsWdfKKT70m&#10;aKKzsVYM0oJyOaSiiwWJWOQDmug8NzBJBk965xTWvo8hWQEdiK6KZx117h7l4Tuz8oHoK7y1nYqf&#10;THevMvCF4Pkz6CvR7G5BUcdRW8tjxqPxGJry9T71w+qL8xrvdeXINcPqi8mpQ6xjmPiqN1HyfpV4&#10;yYBFUbpzk5HWtkcMTm9RXrWMThjmt7UwMGuckOHNczPew2w5iOajZu1BPWomPNZM9GG47d0qImhj&#10;2pnJqRpDqevWmDmnr1pIGS0UUVRDJFqRWqFWzTwaVzJokWplqEEVMuPWtCWhacDmm0A0GFiYrxUT&#10;L3pGlqJpaDSw4NzUisOKrB81ItAWLgfpUqNmqyt0qaIk4rVbmUlaJ2nw5uPs/iiycnA3r0+tfqx8&#10;Fb7zdFsmzkbF/lX5O+FcxazZsAfvr0+tfqP8AZTJ4bsiSeFX+VcuL+EeBlapc+m9Dbgc11Nma5HQ&#10;W+Vee1dTZscivFZ9XE0lpaRelLWEjca3WihutFBkFFFFABRRQ3egBjNUTEUrN1qJmNAC0UUUAFFF&#10;FACNULVMxHHNQtVlEbEKwJGQDyD6V+c3/BSz4EjStVs/iDo8GVuOLry14FfoxJg8djXIfFb4fWnx&#10;R+HmseGrlFd5oWaBmGcHHauijU9nK5yYmmqlN3Pw6t5cQGVDkEDb9e9X9LaW+8xFblRnipfGnhK7&#10;+HvjTU/Dt5G0b2czIisMFsnAxXsnw++Dkel+C31vVBseRSwRuDg19RGtzxR8IqMozZ4ImrvBcSwu&#10;cupxzUsl8AvXk+9a3j7Q7K2vHurIjBJyBXEx3TSHk4qXLm0KlT5dUW7txOSfSs+QksD6VaYjHBzV&#10;crjINSJGhYsLkBCelF4T5gUduKp2sv2dwR3rSKCRgxPXmmjKejIBalEDnvU6qWwSKmYgoB2pZtsc&#10;OQR0qtiIyuUb2UAEDrWW0m1SGRnbsqjNSXEjMxIB64H1r7P/AGQ/2TIPHXha/wBd8QwHLRsYVdfb&#10;isKlVaHp4ai5anwZqN28zFJAVIPHtVbfujVByRXqH7QXwxuPhz48v7OeJo4GkPlZGOM15dF+7lGe&#10;grHc9hJJWO4+EfjaTwX4utrjcVXcAQDjvX6s/BjxvF4n8PW1wrhiUGcH2r8b3kK3KygYIIIP0r7m&#10;/Y2+LgmSPTZpACuFCsazlqrBblfqfYPxi8A23xJ+H+pac6KztGxXIycgV+O3j7wtP4Q8UXukzoUe&#10;GQhcjHGa/bbSbtJ7cN1Rxg+hFfAX7ffwdTRtZHiWygPl3HLFV4rCn7jNJR5dUfEQJQ+x61r+F9fl&#10;8N+ILO/iYgxupO044zWUxCxsMfMf0qMREAknO79K6JMLKx+pnwz8WQeNvBdjdxMHlKKHAOe1a15b&#10;llIxzXyf+xt8TTZ3h0S6l+U8KGNfYlzGJAWA4bkUGJzXlbD0qG5XcprRuYypOBkD0qlKvynjmqRL&#10;MS6hOTgVTAwcVszRjk1jv8rnPHNUSPXtU6/dFQIQcYqdSMCgmQtHRcUDmmy9cCggrMPmJ7A1dhlb&#10;Az0qrNhVBzg5q5bsGQGgqI92B60q9BSSQFuhpVXAAoLCoZF9qmprLxQTIouvWqsiq2QavyL1qu1o&#10;SSc8UEGJeWasck15P8YPCv8Aa2lvIoyUB6V7NdW+OAa53W9PW7tZYWAO4EVpDqRI+FNRtTazPEwx&#10;tJHNUNi7h616D8VfDbaTrUhCFVYnnHFefmPac5rnlHU7qMro1vDOrNpeqI4PAIr6V8Ha02qW0bE5&#10;BAr5VU7GDd85r2f4TeKPM2wOQCvHJrWL6HNiYXaaPoaxcLCADzWgrFkGetc1pl4TjPINdDbyBlBJ&#10;rQiLsrFsONnAFPRSoBJUj6VWjb5gO1Wo5ImwDnIoERyxW0ud8Sk+y1Vm0awkBIt8E960ZHSMZC5q&#10;F5ZGHA4oEZB8MW0h+UlD9ahm8NNG3yy8dua2kDsckUk6EgZOD6UAc3eeFGuIypcYIxivOPEXwMTU&#10;JXmgdRK3JAr2OQBE+/zVOViMMq5PrmgD56uvgXqdtkjDCsG6+FGswFiI2KjpgV9PvIZUw9VJJAox&#10;kEehFAXsfKN34P1G0JD20hx6Kaz5NIu0JBgkGO5WvrKVrcn54Ef6qKzbrTtOuMk2iZPUgCgXMfK8&#10;lnMnDBl/CozbsgzsJ96+jb7wjpU5JNuoNc5qPgfSzux8vtila5Sq8p4l5Rc4xin7CBiu71TwdaQu&#10;Skv5VzVzp6QOVByB3NFjP2ybMgoab92rUmxDjIpgReu4Ucxqncg3U5WqXy0/vCmmMg4AyKVxjd1O&#10;EmO9L5TdlNIYmHUEVMmIDIaVZN2R2pmMHk01QRkinGQyRZjFICDX1h+x78QtK8E66l1KyyXLgja3&#10;ODXyZEhkYDHWvQfCNu+h3dnchigkBywPStLkTqezsfYc/wAK7v4+/G463qN250a1YSh2JKDBzj0r&#10;zz9sLxLZJq8WjWHFtZgRqoPpxmu2+BPxWu7bQdX0zZ/oSoW+1Z5zj1r5a+LXiCTxF4rvZ3k3gOwB&#10;znPNImrW5o2OH3bmLnmop3DMQKA2InqAsS3NJHPGOtxM4qvOcscVLKwA4qu3IoOqI1fvCldqF+9T&#10;JicmkzWJE7bjmo2b5cDpnBoekjwM55zWZsu53/wa8Hv4w8eaZYopaOORWYgZ6Gv0xhs00yzt7RAA&#10;sUargdBgV8rfsTeAU8q41+4TBAOxmHX6V9Ts7MWLcnJpMXUGanq3yioDmnK3yikMcWo3fLUTdaM8&#10;YqWApek3e9RsaTd70wJd3vRu96h3+9G73oAm3e9G73qLJoyaAHM3NJupjfeNJSAR+WptK3WkqgEJ&#10;OaTJqVUBGSKXyh6UgI1TdzUqx9akjjwMVMqimBX2GpFj6YqbYKkVazZqthsaYXpT9vtT1X2p232p&#10;ARbT6U9V6U7ZntT1XHWgBAPSpEXpShakUUARquXPtWJ40043WmRyjrGQ2R14roSu3JHeor6MXNs8&#10;JHDKaDToS2Mi+IvBsLZy8a7T+ArybXLNrO7DHI2tmu+8AXxtbu60uQ4Ck7VNZfjjTALh8Lzz26UG&#10;MjovCWofbNPVwckLitZsTJk8YNeffDrVds8tqTwprvwCAcd+nvUy0Vy4a6E8Nm9/cQQQ5aRiAoHa&#10;vofwT4XXw3pEUQA+0yKC5xXEfCjwOTGNXuV4H3FavY1g8iAyv95hwfQV5tR3PTpqxlajcR2MJdiA&#10;FHAPc1y+nuLi4mv704RMlS1VvEeoya5rC2cDYjRuSK57x/4mSytk06BgCq4ZlPWrhHQcpnM+N/Ex&#10;1jU5EQny1OBj0rnItkakZ5NRyTh8nv3NRhC2Tn8K7oaHFLUsI2M807eKqhiKXeatmZbD0bveoI34&#10;607d70APZuabuphOaSsnuUSbqN1R0UgJN1G6o6KAJ1b3pd3vUSnHal3UASZzRTVI5p2RQAUUZFGR&#10;QAjJuBNRyR7oiKkZ8KaYjEqc1UdyOpx/iOzLQvx2rxLxjp5DSHHHNfQWuBTE1eOeNIlxIRXbA5qu&#10;x4XqVv5czDHes4jaxrodZj/ftWDNw9dB5kiKWqM9XZfvVSnpGDM+46/hVKSrtx1qlJWi2MZblaYZ&#10;bNUplNXnwarSimYMqYxTW71Iw54qNlJ7UEEbVG3epGBGMio270ARnvUbd6lqJu9Q9zRbELHBqJmp&#10;8nWoGOTQdEQY5pKKKCgooooAa3amt0pzdqa3Sg0iPjPauh8HrnVY/wDeFc6n9K6jwRGX1WPAz8wp&#10;dSVufXHw1gLWsfHYV7no8JW3T6V458MIh9kTI7CvcNLjxbr9K5J7ns0/hLkfAqwvSoypGPSpF6Vz&#10;yOmINzIKxfFN01vaSkdADW1z5ornfG06xWEuTg7TV0xVJWR8d/HTXJS8gBbHPevl/ULl5pWJ5OT1&#10;r6G+Nd4kk8o4zk187XXzM3HeuuWx5UV77ZmzHpUVSzcECos4rne56UdhQcUu6o2bmm7qCyQ80U1D&#10;1p1JiCmsOc06kI70Fx3AdDSqd5wRwOaae+KVeMn2rSIJFu1b99G2MEGvrT9nvU2EcAHOcCvkW3kx&#10;g+9fSn7P2qbXgXPQitGcVRWnc+6tAkL2yAdMVshiRk9q5jwldCS3TntXTA5FcU9zqg9B28qDSEkn&#10;NB5opdCk7sKRulLSN0qDQjbvTcmnN3plVHcmWwhGaQpmnUVoZjfLHrTSuDxUlG32oAi2mlGfSpNv&#10;tRt9qAGc+lKoz1p232oxigBNoprDnin0bc9qAItpoqXb7UxxhsUANpu2nUUAN20badRQA3bRtp1F&#10;AEZJBpokIpzfeqOgBSxNI3eikoAazEU37/Jof7tCdKAKy9qmXtUK9qmXtQBMn3alXrUSfdqVetAF&#10;yNsY5qyjcVSRjmrMbcdayNSWOrSdKqx1aTpTAsL2qReAKiXtUq9KRoTK1Sq1VlbpzxUgakBejNWk&#10;PFUI2BxzVtG+XrUmpZDc1IrVWVqlUmgC0nWrSdKqxkZq0hGKxLJF7VMvaoV7VMvagbJlqZahWplB&#10;5rNgi0v+p+lc38QZMWEEecbmU4rpVx9lf1BHFcd8RpcTWSZ6qTimI+Y/itcjWPi7pVqDnyguRXyv&#10;+1lOsvj9oVOdigV71d6wbv473bMciFTjPbFfLv7QWqNqXxEvpCc7WIH517VM+cxDvM8uY9qjLdaW&#10;RjzUTE5FbyZcF7pZtR1NQ3rYxz+FWoV4FUr9uQBSexjDWZSk+8as2nf6VWkq1aZAHHFYs7Knwlid&#10;D9gGM4zWPNGd611c1oP7PQ461jz2vzrgVTMaVVGUwNMKmtNrX2qI25544rJnV7QzipyeKNp9K0Ps&#10;1J9n+lOxftChtPpRtPpWh9nHqKT7P9KfKHtSn5ZK1p6QpVx9ahjiBUg1asV2uPrTpmNZ+7Y9S8JN&#10;yv0r0vTG+QfSvL/CTcr9BXpmlnKit5HjUfiE1VfkJrhdUX52rv8AVF/dn6VwmqL+8bjmpQ6xzcv3&#10;6qX33KuTf6yqd8Dsrc4onP333TXOXP3q6O++6a5y5+9XKz3cLsQ0h/pS0etYSPRjuRUUpByeKADk&#10;cUyiRelFC9KKlkBS0lLSBki9qWkHQUZFBkOVqlVqqqTUqt71sW0T7vejOKi3e9G73pGTQ9iOKjJ7&#10;U1iaZnvTL5ScR4FSK+BioVcnjFTLEWPSgRJGpYg1qWlsTjjvUdrbEkcV02mafvC8ZJPpWq3PKrVe&#10;iOh+GOgPqnii2hCkjcO3vX6ffBPQjpuk28RGMKK+O/2dPh6l1qcV46EkEHkV9++BtHEEURAwFAFc&#10;uM2PTwNO+p6NokRAFdTZjFYmkRYAyK6C3UjpXis+jRbWlpFpSRg81hI3Gt1oobrRQZDKKKKAF3UF&#10;uDxUeRQSMGgCNutJS9ckcgUmR6jFABRTljZhkA4/vY4pXhdFyUYD+8RxQBFu96Td71HyScA/lRuw&#10;eTQAN1pG70ZHrzRjJwOp7VZRFtXOCepqEM8V1JtPzxkeWfUd6mlWC3JE9zDARziRwDVVp4J43lhu&#10;Y5PLGSytkACizuZTs0fHX7Yv7NNh4p+IGjeMYFWNUIe8CjAJBzzXzr8ZPiVBBJ/ZFmVECRhMLwOB&#10;iveP2sf2gWN6+kac4MceVmKnOa+APF/iBtX1KYoSW5Jb0r6XBq8dT5rEyjF2RkeINSZpJUD7lY+t&#10;c6sZHOOtSxq7yOZW3c8HNTeWPpWttWeRK8WRLIVp0jbgKk+zErkCmKhyRg1Rl5kXQ5NbOl+XdId5&#10;AYdKx5VK9qIWe3cMpOBS6j5VJG1Mphk5+4Kz7y48xSI22g9Mmi81b7REEPUDrV3wP4H1H4j+JrHR&#10;dNjeRpnClkBIAzzmtKjSiOjR97U9D/Zr+Ct/8Z/HNpF5Lf2TbyK0744ODX63eHtCtPA+gW+m2Cqs&#10;UMYVtox0FcH+z98D7L4J+DbazjjU30iK08gHOSK9KvoQ1lPGD87qcMe1eBUqPmR9Rh6SjBs/Pv8A&#10;4KB+GtP1ZRq1uyNcxnkLjNfn/MrKRmvr39rrU7/TfGs+nyytNbux4ByBXyrq1sI5DxjPOPSvShrG&#10;5xe09+xnK29K7P4R+NJvBXjC0uSxWIuAcHA61xAbaDTmdwiEcMpyDUdTseqR+y3wg8ZQeJ9AtJw4&#10;YMoJwfarXxz8AQfEj4e6hZFFaSKNmj4yScV8i/sZfF8z2selXMnzphQGPNfeOmXMd3aRkYKEYYeu&#10;awq+69DWn+8VmfiH418LzeFfEl5YXCFJI5GADDtmsNtqoCvPrX2X+3h8FTofib/hIrOLEE+WbaOB&#10;XxqWVY9hGWJ61cXoct9bdjb8FeJZ/CXiaz1CBiNrruwccZr9Mfh/4vg8Z+EbO9gYO+xd3PfFflcm&#10;75znO3p7V9dfsafErb5uhXUvXhAxqwkj6ruICgJU8N1rLkzyK2HDOGGeB0qjJCOvWriZsy5Lfdk1&#10;l3lr941uy96z5+c5FUSYifumqYPnmi4i+Y1Epxx3oJkWVanRsCeahU07JXk0EDri3EoyKdANvy+l&#10;IspPFOj+8aCollelLSAjFLnNBYVE3epCQKjbvQTIibrURPapiDk8GoRncfSggp3KbgTWVdQAAsa3&#10;ZlBzk1QuLMPG3NA90zwz40eEf7R057lFBKjOQK+Xr2D7PM8eMEEivu3XtLGo2Etu4yCpGDXx/wDE&#10;3w22ha1IQhCliQcVo1pcVCXvWOFTd5mCOK6LwnrB0vU42yQNwrClkGQQPxpI5Srhx1BzWEN2d848&#10;yPrnwnqgv7KKUHJwK7K2m3Yya8I+EnijzoVgdxkcYJr2iymDYIPWug8md4ux0KMCAamiIqnA2Rir&#10;EZwaC4ltm46UFuKjPQUhPAoGKz+9QyNwaCfeopG4NAFaZvSqzNUs5OSO9VnPfPNADWlAqtI4LGmT&#10;yEE4qk9wQ3JoM5MfdMPxrPkmIzS3NwcZrOlvsAg9qDK7Ib67Izya53UtUKKwqzqWpYyK5LVNQDbu&#10;eauKuY1ZaIztT1Is55rmr+43bj3q3eXO5iaxLybOeeaiWhVGDbuULmTLHmoGnPY0Stuaq4HzHjiu&#10;ZyPejDQmWYqec4+tSLeyr06VWkWmiUjApXK5FuXhq0696nXWztAdQayCzGj5wOnFS2xeyj2NpdVt&#10;25dOamS+t26DArnw2OCOamibzflHFVGTM5UYnZaJoM+tvm0UsfYZrpLrTbvTLBoJwyz5CqD7+leh&#10;fs2+FkuVEkq7gfWum8a+FY/EnxR0zS7NAQrhpFUdge9dETzqkFLRF/TM/Dz4Nl5Btub1D168ivmq&#10;+laaaRyclmLfnX0R+01rUWlxWmhxYxAgUqvY4r5vjYt16+tNnLKPKQu2MioScg0+5OG4qLPy80G8&#10;fhIX61G1PkPNMLD1pmy2EqGVuMVLkVWkb5iKmWxtEiI3d6v6Lpb6nqVrZxgtJPIqgD0JqmBjkj6V&#10;7Z+y34DHi7x7BczITBasGJI4rM1ufaXwr8LL4K8Dadp2AoWNWYgY5Irq1Y45ovABsgTowABHYCmh&#10;g3TtxSZKJN1RluetJkVGW5PNSUS7veoy3NN3e9NPNAEm6oW+8aXIptADW609aY33jT1I55oAkooy&#10;KKkBQM0u2nRjin/56VQEBQ5o2GrGwEUuwUgK6rjrUqj1p23mnouPpTAQLUij1pVXdUiLilcBu009&#10;V6Uu0U9QKhmq2HLS0UUAKtOpoOM0uRQBInSnUxDxTsigBQcGhvm+tNY+lJHy3JoL6HL6graN4lgv&#10;gMB2wSK3fE0AvY/PABEi1B4qshdWG/8Aij5HvVjS5ftmhpv6qMc0GTPMdIkbSPEZAJG5vmr6D+HX&#10;hqXxdqkBH/HqmGY+teG+JdFmbUY3tUZ5GYZCjJr3b4a+I5/DtjaWqIwnbAdcc0VvgKoayPo/T9Pg&#10;tIUgiUCCMALj1rE8ceJ10iz+zKd00gwqjrVtvEkNjoP2lxsIXOG4ycV5tpEsvibWJtTvMm2jJK7u&#10;nFePG7Z7EvdQ+SRvD+jy305xcSgnB615RqeoHVJnncnJY4zXUfEbxOdSvTDEQIV+UAHjiuI3AnA4&#10;AFerGK5UedKerJFkLLzxS7h61Esm/PHSnbqYtyXd70m73qPJycUZNUSydW4pd1QqeOadkUATIetO&#10;qOIjaakyKze5QUUZzRSEOWlpFpc0AFFGaM0AFFJkUZFIYtFJkUZFAASADQrfJTJPWmhvkNUiOph6&#10;4cxtXkfi5CQ/HrXsGqRb43JFeY+KrQkPwa7IHPVPEtYjIlbjFczOMSGu11+ERzNkcVx13jzDXQjy&#10;5blWYZbNU5V5q83zVWlA5zTMJGdcJz07VnzrzWrcAZ/Cs+datbGMiiUzVeWP5qsyEqcCq0rk9jTM&#10;ZEG3Hag8dakTDKTUMlBmRyHJqFqkJ9aiY0ARt0qu/WrDdKrv1qGaxIG61G1SN1qNqRuiNutFDdaK&#10;ZQUUmcUZFSUNbrSN0pW5NI3SqLiOXp7V2Xw7j3anH/vCuOj6V3fw1iJ1OI4ONw5pEfasfX3w6iK2&#10;0fpgV7VpfFuv0ryD4fx/6NER6CvX7DiBfpXJPc9in8KL+7IFOLe9QA+tO3VzyOuI5pAvJ615Z8Vf&#10;ERtbWYA9Aa9LuG/dk+gr55+NWpGKOcZ4weaunucuJdkfK/xO8RG91CRSehNeVyzBpGPrXR+Mbo3W&#10;pSYHAY1yk0ZU9DXY9jmopPUhl5cmoWWrCgnO6o3ArBnetiHb7UbfapOKNopFDY061JsFNzt6Cjea&#10;QhcYpjgk9eKduz1pCc0dB3sN20cnI9aWjHOaEwuySGMYAr2D4MeIF027iV2wQw7148r4rW0HVn0+&#10;8SUMQA3rWkXd6mFZNx0P0x+H3iCO6tYiGByBXpkUyvGCpzmvkP4GeNjfxQoX5wOM19R6Be/aIF5z&#10;momkFKV0bobPWgkg4FNb5SB608rmuZ9jaPxDcmjJpdtG2pNhjLmk8setSbaNtMRH5Y9aaVwcCptt&#10;KI807sVkQbTTlGRU3lGkKYoux2RHto20/bSHii7FZDdtJtyTTqO5pphZDdlNOVOKkpj/AHqsLCZN&#10;NZdxyaWigkbsFNYbTUlRt96gkSmknNOprdaADJoyaSigBCM01lAp9I33qAIzxTcmnN3plACEZppJ&#10;XgU+o3+9QBXVsVKrVVVuetSKw9aDMsq1Sq1VQ3PWpFbGKBlwNzUyt05qqrVKpNBZoxkVaRvlqhGw&#10;4q0jfL1oAtqwqRWqsrVKG4rE2LCkVIrVWVjmpVbpQBcjqynSqsZ6VaQjFSWWY6tJ0qrHVuOgBV+9&#10;VmOqyg7ulWYwfSsmdJMnWrUdVkBzVmOkCJ4/vCrS9qqx/eFWl6VEh/aHR9XPqRXAfEu526rAc/ci&#10;Y/pXoSD90p9TXk3xOnP9rygnAWJvw4ropkYj4T4hTXz/AMLO1y9J4VmXNfOXxG1A6h4su7jruY9f&#10;rXr+p3gtvEus4P3pH5H1rxHxRIG1GU9yxOa9hnyid2YZOTmmt1pxNRnqKxZsi5bferLvv+Ppq1LU&#10;/Nmsu+5umpF09yu33Pxq/F/x7D6iqDfc/GtC3GY4h6sBR1N5bHdDSDNoNsQOSOtZTaK6B8ivXtH8&#10;MCbw7aEr1UH9Kq3vhRUVyFrsueVys8kfSSATt/Sqz6cR2r1KbwwAudv6VmT+GwCflo0HaSPOTp3t&#10;UTWPt+ld9L4dwCcdKoyaCQc4P5VHIH1mRxn9m85xSfYevWuvfRSBnB/Kqr6SQelHIH1lnKC1IbjN&#10;TRwEEcV0LaaMdOahNiARxQXLEcx0HhFyGWvUNKmwoFef+FbIKRkY+tei6bbBVHIoIguYt6h88XHp&#10;XC6wmHPHrXdS/MhB7Vx2uIA5xUI3qbHIXX36o3X3Ku3QO/pVO55Xit0eXMwL2PKmuZvkO89a7C9Q&#10;bTXM30XzHANc8kethJmSG6VIr+1O8rHUUqxHPSsJI9ZtPUZ16UCM5FW47c8fKatR2Y44NHKZSqqJ&#10;nrESOlH2Zjzz+VbUdkDjg4qzHpox0/SjlMHi1E537OfSlNueeK6P+zx6H8qP7PHofyrf2ZH1pHMG&#10;3OT1o+zmuk/s/wBj+VJ9gHofyp+zD60jnvLPpR5Z9K6D+zR/kUf2aP8AIpezD60jn/Jb3pRC3vW/&#10;9gFH2AUezD60jE8kkYwactsT2NbiWO4jg1aj00Y6fpT9mTLEox4rHpxV+GwGBxzV+PTjkcYFX4dO&#10;OBgc0vZnFKs2RWdofOEYHHeuw8MaQ+oX8VvAhYllBwKztL08tcqgRmJ4yBmvpP4HfCpYriG+nQtu&#10;YHBFW3yoinRcpXZ798Cfh82m2MLMmCVUnivp/wAM6aIIV9q4/wAEaOlpZRhVx8o4xXpekWn7kHGM&#10;dq8TEO7PrsHT5Ua1nEQRgVrxKQBVa2iAI44xV4LxXmHohRmiigAooooAa1Rt0qRqib7poAjo+vSi&#10;jOOaAEG5WdU+VXHem25jclPLLJECXb2HWnqHmeNmwqgHIrzD9pjxtrPw4+Cuu65oNu9xdpGw2xqS&#10;+CDk4FAHxZ+2t+3prfhvxpceFfAGoNb/AGVtruB1Yda4b4O/8FTvGfhNoLXxvYjWLViFaTuB618c&#10;+IvEVx4u1y/1fUR/p11IWbd1Bz0rEkWVcRP8wXv1xXvxwkbHz31qV7H7mfCb9sv4YfGi1iXTtcj0&#10;2+cDMM5C4b05r2qFVa182B49QQjiSFg38q/nJsZrnTboT2dxJayKch4nK4P4V7j8K/20vip8J5kW&#10;z12XULJSMwTEnIHbmuWphLbHbSxltD9w1WMRsHDLKfuiuE+NfxTtPhF4Gn1WTa99sby1J5BxxxXx&#10;h8Pf+CtVjcLGnirw4ttKoAaRTnJ9a8Y/an/a+tfj1qaDQppLWwUYMZyAa56eHfPqhVMQlSscB8U/&#10;2pviL428U3cp1+a0jLNsWNiAF7Vy2g/tafFLwzDd2cPiGe6ikBUs2Tx9a4qPStR8QXRgtLOSeeR1&#10;TcoJPJxmup+J/wAOx8HtHsrO9BOo3Kq5DDkbhmvddNaXPFw8nZ+ZnyfGDUdX8yTU3a4u5GJZmPrV&#10;vwR4av8A4seNtN0HQYGzcSKLmRBnapPOa8smK5HPzsOor6F/YT+M+jfBX4vI+uxLLb37KiyOAdhJ&#10;xnPasalT2a0Oinh41JXPtyz/AOCbfhiDSbKCbUGW5eNWd8ZwxHNc1rn/AATPg+Y2WrmQ/wAIIr7k&#10;gvE1SxttRsplmsbpQ6OpyADzxUcryo/EpNeb9clF2PYWX0mtT83Ne/4JyeL7Un7FOsijplutedeI&#10;P2J/iPohJOneYF/u85r9apGeRBlmz9aWMhhmVVfHZhmtY4yRzTy2iz8U/EPwB8c6OrebodwxX+7G&#10;TXnl3o+paXM0V/YXEDLxtMZr9651tLvKNZ27DvujBzXHa38I/AviG6E+peG7YyZzlUAz+lbLGHN/&#10;ZsF8J+MHgf4TeJ/iTqSWmlaVcMjMFLshGAe9fp3+yz+y3pfwR8MJqOqQLPrcihvmXJUmvdvD3gnw&#10;/wCEX36Jo1vaD1VRmtGWY+eWcb89F7CsZ1ec6qeDVMqbj99jy/RfQVjeMb9tL0O5nXqkbHj6Vusq&#10;ZJYfOeg9Kz9d01da0ye1YcSKV5965ludUoKMdD80dDGnfG/4+X+h6k6jDMF3nuDXmP7UHwPm+Gev&#10;PsjZYGJAOOCK7r4+eCL/APZ8+NFr4nsi0cctwrMy5AwW5r6E/aG0O2+NXwRs/EdoiyTrArMyc87a&#10;9qEvdPFnHllc/LqWIwsFfODUjMGVAO1aOvae9jdNFKrAoSOnSs2Mbe3FY9TfmvE7v4P+NH8HeNLS&#10;43FULqDg4GM1+r3wt8Zwa/o1pLE4ZNgYkHvivxpWUrIJVyGU5GK+5/2N/i4Ly0TTLmUb1woDHmre&#10;xMfddz6q+O3gaD4l/DvUrYoGnWNioxk8CvyE8XaDJ4b1q7sJlKSwuVAIxxmv220wRXFqXODHIu0r&#10;65r86P26vgyvhfxOdetIiILgliVHFcvUuSd0z5BiBQEE8N1rpfh/4qm8H+KbS/iYqquu7Bxxmub3&#10;ZyoHNORWUlG/A1sipe8rM/VPwXr9t4u8K2OowuHaSMbue+KuzwlQeOK+Yf2OPib5itoF3L93hQxr&#10;6tvIg2QBx7Vo9jjUeXQ5u4lKtiq86fLn1q/d24JPqKoSvjKmpLMi5yGPpVZvWtKWAMfaqc6heD0p&#10;oiQ2E4Iqab5lHrVVW54NWUYEDJqiQhwuSfSmiXLke9POAKhEZDEiguJcjywFTY8vmqiSMtWlbeBn&#10;rQUTIgl+lMYbSR6VBJcGA5FSo29QfWgA2iqsi7GJHerdQMA5xQBVYeYeetU5Yzk1oMnlnIqB1zk0&#10;ESMO7j5PFeJfHPweL6xa6RQSBnIFe73ceScfnXLeK9JXU9MlifByp4oMYqzufCk0ZV3iPBU4qLbt&#10;ODXXeP8AQDoetyrsKqWOOK5SbIcEDj1rOS2PRjK6Oh8F6v8A2TqaOWIBI719M+GtRN9aRSqcgivk&#10;iE+XIrg9CDmvefhX4q8+0SAnO0YraEtLHHWjrc9ssJy3XtWiJhmuf06ffGWzitCObIBJppa3MkzV&#10;WYUkkwx1qis2eAeaSSXjGeaoZYWUZ61DJKMnJqssh55qGWXBPNJiZJJKM1WlmHPNQyz9eazbi7IJ&#10;Gaixk2WJ5hk81m3UpB46VBNennmsu71QhiPTvVKJi2W7y9KxkVh3N6QpOaLzUAynJFc5f6pgECtY&#10;6DdXlViLVdSO4gVy19c72JzzVy5vDKxyax7ltznHSrlLQ5FJ1JFK7mwprDmbcxNa1+p28dawpWwx&#10;B61hJntYeGg1j70yikBFc8mdwtMp2RTazKQUu75RzSU0c5FTLYq1xTzz0rT0Kza+vEjYfKTgVlg7&#10;uB2r0b4V6F/aWpIzDKqc1dBameInyxPoT4UKnhXw6Z2+URoWyfpXo/7O2hHXdb1/xrepiC3VtjMO&#10;OPSvLvEE2NIttKtQRNcMsYVepzxX0l40tbf4Jfs32tim2K9vYdzk8MciumUrux5cZaNnxP8AGjxP&#10;H4j8b6nKDuQyEKfoa874VSR0q7fXi3l7JK4OWYk575qndEBcjpWy2OTeRV+9JmoZ2+c1Nj5c1Vmb&#10;5jWD3N4rUgkPemKMmkkyegqSMYAJpHWkMlOKrlQep49amnPpVfcXjZO/apextEdBmabyiODwtffH&#10;7JXgcaD4D/taZAs1z6jnFfFnwz0BvFPi3TrFULYkXdgds1+l2g6Unh7QbTTIQFjjjXgeuKlFM0jj&#10;zUY9DTRhAQDxnrUSzbwVPG2lB+WkSKXqM80jE0DpzVALTgeBk02mDOTx0oAcy5p6KdtKoyKkVeOl&#10;ICEoS1PSPpUqp3xUiqKhjIlj7VIsfSpVTPNSKopCIlTAxS7am20baB3GKvHrTtvtT1FLtFAWI9vt&#10;RtNP4o4oCwJ0p1GMUUFBRRRQUh6dKdTU6U6gAooooAVadTVp1AD06U6mBgo5IGfWnA5JpC6iSxpc&#10;xMjj7oOPesvw8xkmuLaQ4IztX1rVyoy3Yda3Phn8OZ/E3ipL75ltIzuY9jS5rbmqjcTwKNL0HVXv&#10;NbiBycRKwr0h/DtjZ3K+IEkVY5PmWP2+lavjH4Z6d4gurYxKqR2+CxHAOK85+JevDSkSxgkZvLXY&#10;sanPPTpXPL3jqj7p1k/iI/EDVYtKsxsiQgOV4FX/AIh6hbeDtFTS7Qr5hXDFa818F6vceEtPa7lU&#10;peS5OW4IFZniLxJNr9wXlLM5OcmqpxadyakrmfPIZpWdiSSc81HRu3fhRXQcg9OlOpqdKdQIVadT&#10;Vp1ABRRRQA9OlOpqdKdQA9GwKdkVHnFGTQBJkUZFR5NGTQBJkUZFRbvejd70AS5zRTUbIPNOyKze&#10;5qtgoozmipGNbrRQ3WiqRK3KWox7lJ7V5/4phHlNxzXod+3yHArgfFDHyn4rZGdQ8P8AFcXztxXC&#10;XEWZDXoPixiJGyDXA3DfvDXbH4UePP4mUymMjvVO4WtA85qpcAdM1ZzyM6UYqjcda0J8dqz7gHPS&#10;qWxDKU7YIqpLJ6VcmXJ5qpLHTMmRKxIprd6cEKjpTWB54oMHuV5Ru4qBl61ZkHrUTAUCIOgNQP1q&#10;y+OcGqz9ahmsSu/Wm05+tMyKEbojl+9TKdJ2ptBstgooooGFFIfSjIoLix3qK9W+FtmXliOO45ry&#10;uMbj1717L8KiqNFk4ORwaXUyv7x9W+ArbybOPPoK9QtcCBeO1eb+B3D2qcjgCvR4MeSuPSuKp8R7&#10;NPYs7vejd1qIE0uTWZ0IS65t3x6V82fG8lopgO+a+lGIMTg9xXgXxp0/cjkAkc84qofEc+K1gfGW&#10;r6JJPeOVXOSay7nwvOi7th/KvWRpyfajuXOTV3UNKhFmSEGcdcV6HQ8aPNFHz/e6c8DAMMVlTrsP&#10;SvRfElmgkwABjNcFqaBZDis5LQ78PUctGUVpW6UgPJpWNci3O/qI3WkoBzRTluMKKKKkAooooADn&#10;tT4z8uM96ZQDhhWkNxPU+gf2f9QeC8iTdxkdTX3L4MnJtI2zk8V+e/wU1Aw6rEM/xCvvPwBdebYQ&#10;nPXFEzioy/eNHpAXzME1IcjoKZD/AKoGpVGea5Geja0hmT6U5RnrTttOVetIsbtFG0VJto20xEe0&#10;U5QMU7bSYxxQAUwgE0+mt1oATaKideeKlqNvvUAN2mm4wTT6a33jTjuMSkK5OaWitBDfLppGDUlR&#10;t96gT2EqNvvVJUbfeoMxKa3WnU1utACU1mINOqN/vUAG80hc5oprdaAAnNJRRQAUxhk0+o5DzQBi&#10;I3zdatI3HWqKE5q0hOKCCyGqVW6c1VXrUyE8UCLkZ9KtI3AqihPFWkPAoNC1GfSrSN0qihPFWo+1&#10;Ay+v3RUqdaiX7oqVOtZM0J17VKvaol7VKvakBNGvTNWo1xg1FGKsoOlSWWI6tR1VTrVqOkxkydat&#10;R1VTrVqOs2dBOlTL1qJPu1KvWgaLC9qlXtUS9qlXtWcinuTRjcHHfIrxv4vzhdS1M5xtgb/0GvZb&#10;Xmdh9K8H+NEjC614g8iE4/KuimZ4j4T87r7Uw+paipPJlfn8TXlutNuvpT/tGuyu3P8Aa1/z/wAt&#10;X/nXEaux85z717D2PjabuzOk6ZqtITu61Zb7tVZPvGsmenBaGhb/AOpP0rMl/wBaa07f/Un6VmS/&#10;601JNP4mRP0P1rXtlzNYj1Zf51jv0P1rZtf+PnT/AProv86DaWyPsXw3ooPhiyPHKKentUdzooxJ&#10;wPyro/DSD/hF7Dj/AJZr/Ko7lBiStjDlRxM2ijBwBWXcaKMngflXZzRjB4rLnjG48UXFyo46bRRg&#10;8Vny6IBniuvmjHPFZ8sYyeK05jm9mjk5dJG08VRl0kZ6V1ksa88VQkiXd0pc7D2aOXk0celVpNIC&#10;nOK6x4Ux0qpJEvPFFzldNXIdDtCvauz0yAisbR4V9K6qwQY6dqDvoqxVuEOw1yesR/MeOxrtbgfK&#10;a5PWep+hrNCqHDXq4JwO9UFXk56VqXoyT9TVBB1rdHl1DNntw2cVlz2Q5yBXRLEpY5qreQoD0pNF&#10;xm47HKHTRkn3p66bg9M1t+UuRxTxEvHHesGjq+syM+OyPHH6VajszgDH6VpxQrxxVqOFOOK35UYO&#10;o5FCPTzxx+lWY9POOlbEcS+lWI4144o5Uc7uzGXTT/dqRdNPp+lb6wr6VKsKelXc6eU5dtJb0/So&#10;jpLen6V2Jt0x0phto89KXMHKcj/Y57ik/ss4PFdVJCi9qrOoz0o5jGxzB0tgTxSf2efSuhdBjpVa&#10;RQKXMIzI7HGMirSWuB0qajcdwp8wuZkD2+D0FXrK3zgYqNuTV6x6r9aXMNI9B+HWgiW8QlQRnPIr&#10;7E+F+jiC3i4GBjtXy58OmK3EWPavrL4czs0EefauXEOyPfwyuz3rw2FAQegFd7poAArzrw25wvPa&#10;u+05zjrXiSd2fQQlyrQ6GA89eKsnpVKA/wAqtelcR1klFJS0AMooooAanSoZqmTpUM1ABQ3eiigB&#10;sbMeTwAelLNYwavby21zGktvKjRyRyKCpUjB4PtUs3ypxxxUELlGbB7UAflP+3Z+wvffDnVbjxt4&#10;Jt2uvD8jNLcWsQJ8gk5JwK+IY3NyrTR5RFO1o2+8T3z6V/RrdaXaappr2F5AlzZ3SMssMgyrCvxE&#10;/bp+GOhfC3463ln4dhks7S4kLNBuBUHPYY4r06FeUnZnk16EYq6PBXtjHgjPPOKRc8A1btfn681N&#10;JCvPFety8x4bqcrKMccTSnzUDN24q9ppS3uwWIjXPGBVRvkcsOtdB4P0m31nWLWO6UujOuQDjvVO&#10;KTCo3sz6S+Bmns8f2y2s1jMSGZrqRflO0Zxn8K8K+Pnxcm+L3jOW5niCfZWMIIHB2nGa+i/jv4mu&#10;/AHwqsNL0JYbG3miUOyL85yOec18TM5a4ZyfmbJNRUvKxpRiopsPILuW37cdKqXJkwZYjieM7lYd&#10;Rj0rTSNWt3JHNZF4xjgBU4JODWcoaanXRb5j9lf+CeHxPuviR8AIYLtme4035AzHJI6V9Ofwj1xX&#10;y/8A8E5fD9loXwEWW0jKSXA3SFjnJr6gXoK8itFJnuLZXI2oPQChutB6Cs42K5UyPOCKY3PWnt3q&#10;NqqSuNLl2I2yM81A1TN901A3elaxlIjbv61F94EE8LUrdagb7r1pEmK3Pm39tH4UHxz8P57mJA0k&#10;SkqQOQQK8k/Yb8Wp4s8F6x8PdZcfa7dWSNJDyccCvtbxZZxah4VuoZ13xlGyPwr80vC1xL8P/wBr&#10;L/iTyNCs0p3ox+U8+gxXZCTOCvFHlX7S3gCfwP40v7R4jGrSMVyMcZrw5lKjFfaH/BQK4N1r1rcM&#10;iLK6jcyrivjGT7oroOODEjOOtdt8I/Gk3gvxha3JcrEzgHnA61wy96mkciONwcMpGDVy2Nep+ynw&#10;h8ZweJ/D9rMrhgyAnn2qL9oz4a2/xK+G97bIgee3QsnGT0r56/Yx8SX914fgill3IqjAxX2TaATL&#10;tcbldDuXsa5VudcY3hc/D7xR4fm8N69c2cylJIXZcEehrGLHcGPrX0d+2t4csdF+Jd5JZxeUzuc4&#10;PHWvnKUcJW0Tli7nVfDfxdJ4P8X2l8pKjeN2DjjNfph4R8QxeJ/DtrqNuwcSRruxz2r8pW4APcV9&#10;z/sd+IL2+8LtbzS74kHygirZMu571cWwZSw6LWPfQjqK6OYbYZAKwLoc0jIzJgyrx0qlIgYZfito&#10;oNnSsnUFAU44poUiidifdPJqxHGCAaoBfmNWYZGzjNUQWJOBxSr90U1utOX7ooKiLSwy/MRmkqNQ&#10;BJ+NBZYmj80A1Kg2qBTUJxUlABUTd6lqJu9AETdagkU4NTt1qN+maCWUpFyTxWRf2IdSSa25BWVf&#10;Md2O1BUlofPnxx8HmWE3aL93nIFfO8udzIR7V9p+PrWO70mZZV3Daa+QPElultqkqxjA3H+dIzoy&#10;bk0Y3Kpj1rqvAGvHSNQRCSAxrmZB0NPt3Md1GynBzWadmdMveifWOi6t9qtYyp6gdK34n+UAnmvM&#10;fh3eSzWMe5s8V6LasW612dDzY/EzUR9o5pWcdc1XZiFqORz61JqTNKBVOe4AzzUEszAnmsu6uHy3&#10;NNGcye4vQCctx9azZ71eef1rNvLh8nmsyW4fB5qrHPJmjcXoycmsi41FQxGelUbi4kyeayZpmZzk&#10;1UUc8mWb6/BzzWFcXhYkdqddsSTzWVPIy5waJaGK95izSnJNUp7gLnJ5qC4upFbGazLiZ2Y81g2e&#10;nRorcmuLwAnJ/OsmV98hPrRMxLHmox2rKT6nsU4qKFplPplYlhRRRQUFSIFRevJqOkHzKM0mBa02&#10;1M90IwDycV7/APC/w+NLtlcD5zySa8o8B2MNxqCF1zzX0BaxrZaWXiG1tp/lXXRWlzx8VUcp8p6F&#10;+z/4El+KXxrtYyhez09g7HGQMHNb/wDwUG8cQHU7bQLZxts1CbVPHHFesfsA6TbW/hfxPrCx5v8A&#10;Y37xue1fEv7T+sXWrfFbWDcymQiRv51zRl+9aNZwUaKkeTkeYm/HFV7h88VfVR9jasub7xruWx51&#10;PcUnCZqjKcsTVuX/AFR+lUm6CsXudyWoL1prkDNOXrUcn3qRoiFzzTVQHJzxjJpr0+1+YlezYzUs&#10;6FsfTH7GPgNtQ1a51uWP91F0ZhX2GX8zJJ74rzL9m/SbXSfhXC1tH5bSAbm7mvSovur9KkGIyE1L&#10;Gh2CnetTxgbRRYRDsNGw1Y2ijaKLAV9hpypx0qbaKkVRjpRsBW2+1SxL7VLtHpSIOaADbRtqWkqG&#10;UEYwKfSLS0hMUHFG6mN1pKAJN1G6o6KAHNyaVe1Mp69qAH0UUUFBRRRQUhQ3rS5FRknNGTQBJkUZ&#10;FR5NGTQBOjcUu6ol6UtAEj+XPtV+NvNKM+d8p+QDrUbqPLzjmmzSMkKgHAPWk0+5EfiNXQ9Im1/V&#10;YbO1QuGYeYQOgr6K0ewt/DOnxadYgb9o8wqOfeuP+DWk21nps16kebgjlm5rp9NlY3VzMTmTJ5rk&#10;nKzPTpxuQeL/ABAmjaTMRIECKSeeSa+f/CvijTNQ8Xz6rq5D2kTEqG5HFdZ8Sr2bUNaW0lc+Q5+Z&#10;V4zXnnjTw/Zaba+VboURhyM1pT94ir7p1PifxhYeLL1n09VS3U4VR6VizfIAoAz61xnhFjHceWpw&#10;ueldnKMvXU4pI407sQLtApaVutJUg9x6dKdTU6U6gQoOKN1MbrSUATKeOadkVGnSjJoAkyKMio8m&#10;jJoAkyKMio8mjJoAkyKMio8mjJoAc3WiiigB8fQ06mx9DTqze5qth8dOpsdOqRjWGTTdtSe9FNEr&#10;crzx7kwK43xRaHyX47V3e0MOa5/xNCn2Z+OxreJnUPnHxnEY5G4rzW6mKykD1r1zx5Gu9+PWvHb7&#10;/j4auyPwo8ee7GNOMHNVJ5AelEzHdVeQmrOeQxiOaqTtViSqU5q1sQyvJ8xFQutLIx4qJ2OOtMxY&#10;4KME0xlFN3Hb1prMfWgxe5FOoJqnIgqxMxqrITQIiZtvFVpHFPlY8VWkJrN7msUG7dUTNmj1pjUj&#10;oSAnNJRRVI1QhJzSZNDdaSgYMxptOVQc1NGoPapGJbqQ4NejeAdU8u+iXOORXCQxj0rpvCI26lHj&#10;1oOfm98+zvh5fB7VMHkgV65YSboFNeCfDaZ/s6c9hXuWksWtl+lcdT4me5S+FGqTmkpqdKdWZ1IR&#10;k3hq8q+LlkZrBwBkkelerKxxXE/EKFJLM7hmqhuY19UfLUmiSeazBTwfSoNTheOzcY6D0r0+7sYU&#10;iYhea47W41+zy/L2Nej0PNnG0T5/8VMTcEHsa4DU/vmvRPGShbw4HrXnup/eNZT2Iwr94zaGNFIf&#10;vVy9T2IgtLSLS0S3LlowoooqSQppJ3EU6o/4zTGSL2pw6mmr2px7VW2wj0D4UXZi1yEHgbhX338L&#10;LgXFjAM8cV+d/gKRo9ag2nHzCvvr4NzM1jBk+lX01PPl7s7o92tlDIFzxip0jABFQWf3V+lWU71x&#10;y3PTjqrsPLHrShQKWipLCiiimIKY/wB6n0x/vUANpCO9LSN0pDIyTk81GzEmpG61HtFMQmTTGJzx&#10;Um0UxutADctRlqWincBMtRgnqaWimhPYjao2PWpGqKrMxpYimGQmlf7tMoAXeaazEmlprdaADJpr&#10;E560tI33qAGFyM0CQnNI3emj7poAVpiOwpAxk5NMf7tEfegTP//ZUEsDBAoAAAAAAAAAIQBbGT5e&#10;1DMBANQzAQAUAAAAZHJzL21lZGlhL2ltYWdlNy5qcGf/2P/gABBKRklGAAEBAQBgAGAAAP/bAEMA&#10;AwICAwICAwMDAwQDAwQFCAUFBAQFCgcHBggMCgwMCwoLCw0OEhANDhEOCwsQFhARExQVFRUMDxcY&#10;FhQYEhQVFP/bAEMBAwQEBQQFCQUFCRQNCw0UFBQUFBQUFBQUFBQUFBQUFBQUFBQUFBQUFBQUFBQU&#10;FBQUFBQUFBQUFBQUFBQUFBQUFP/AABEIAWwJrwMBIgACEQEDEQH/xAAfAAABBQEBAQEBAQAAAAAA&#10;AAAAAQIDBAUGBwgJCgv/xAC1EAACAQMDAgQDBQUEBAAAAX0BAgMABBEFEiExQQYTUWEHInEUMoGR&#10;oQgjQrHBFVLR8CQzYnKCCQoWFxgZGiUmJygpKjQ1Njc4OTpDREVGR0hJSlNUVVZXWFlaY2RlZmdo&#10;aWpzdHV2d3h5eoOEhYaHiImKkpOUlZaXmJmaoqOkpaanqKmqsrO0tba3uLm6wsPExcbHyMnK0tPU&#10;1dbX2Nna4eLj5OXm5+jp6vHy8/T19vf4+fr/xAAfAQADAQEBAQEBAQEBAAAAAAAAAQIDBAUGBwgJ&#10;Cgv/xAC1EQACAQIEBAMEBwUEBAABAncAAQIDEQQFITEGEkFRB2FxEyIygQgUQpGhscEJIzNS8BVi&#10;ctEKFiQ04SXxFxgZGiYnKCkqNTY3ODk6Q0RFRkdISUpTVFVWV1hZWmNkZWZnaGlqc3R1dnd4eXqC&#10;g4SFhoeIiYqSk5SVlpeYmZqio6Slpqeoqaqys7S1tre4ubrCw8TFxsfIycrS09TV1tfY2dri4+Tl&#10;5ufo6ery8/T19vf4+fr/2gAMAwEAAhEDEQA/AO4SU9hVqOU4HFVo1qyi/L1r6ax8uToScVYRCe9R&#10;Rr7VaROOlHKA9F5q1Gue9Vk61ajqDUenWrUdQolWo16UDLaNnAxVhB3qsnWrSdKyZqSr94VKvaol&#10;61KvakBajb2q0jcVVjqynSpLLKdatR1Vjq1HSYEydatR9qqp1q1H2rNm1ywtTLUK1MtDNUiZe1TL&#10;2qJe1Sr2qd0TLcsW52TlutfPfxwuDDL4gfGSYjx+FfQlt80hr5v/AGgJPLbX/wDrkf5VpR1dmc+J&#10;k+U/OO9b/TbyXu0rcfjXD6uxadh6muuupMyXX/XVv51x+pc3B+te29j5OhuU5Pu4qtJ2qy/Sqrfe&#10;rFnqR02L8J225b2rNl7vWkv/AB5n6VmSf6s1MtNh0lqRbt6E+9bViN93YD0df51hR/6tvrW7p/F5&#10;YH0df50o67l1ND7t8MIP+EWsOB/q1/lRcQjEvFReGdQT/hF7DnpGv8qfPfJiTkc1epkZc9uAprKu&#10;IhuPFadxeJtODWLc3ibjzRqBTnhCnGKqTWigE/pU1xdDzOtQT3Q2da0OexnyIG/hFVntVY9KtvMg&#10;GarSXSjPNIViBrVSMECq72SnNTNeL0zUTXi4PNMyvfct6VbBT1roIB5KggZyK5rT9QVW610NvdLI&#10;g5o1Nou2wtwBsJrktZxubj1rqpW3Ka5nVl3MaERJs4e/Xk59azl64rZ1KLANY3R/xrZHnzRfgiXj&#10;5c5pJ7ES9sfhU9rjjPpV/wDd45xTKcYs546UFHXP4U02QXtW1MyAVQmuEBPIqeVGfs0VhAFqRWCY&#10;wKryXQA61Ve+HNUSmjcjmTjmrccqYzkVyq323PzU9dSwPvUXNVbsdcl5EfSrCXERwciuIj1JvX9a&#10;tR6kePm/WlZGrqpHZ/aY9uMimGaM9xXMDUOPvD86X+0v9r9aWhl7Y6CVlwTmqEswFZT6wTxmqsmp&#10;k55p2RfPB7I1ZLpTmq7yhs81iNqDc81E1+3rRoTvsbBnHrR5oJBzWL9so+2HuazsN0zea4BxV2zv&#10;AmOO4rl/tlWre8PHPFMzs0e4+BtVRZ4/mA6V9U/DbWVEEeDnp3r4W8N6s1vMh3YwfWvoj4ceOkt4&#10;4g8vcd6xqRclqevh6iTPuLwvqSSbQD2Fei6VMGAOa+dPAXiyG4ZMSg5A717doeqCSNCDnOK8StBx&#10;eh9JSlGS1O/t5ckcdqt7/asaznyRWoj5ArkZ2FsNwOKN1JRWN9TWyCilbrSVZA37maif5jUjd6jb&#10;rQAlFFFADZFLEHPHpSldwAHB9aWigBsgLOFLkKvPFfO37Zn7LGmftGeA59RsIkg8S2CM8M6qNzYG&#10;cH1zX0cjuqmUJvUcGmRb7ZjLCQsbcsh704ycJe6T7NVI++fzra1pOo+EtcudG1S2a21S2kZJYZBj&#10;gHGfxpkeqpEP3sfHQe9fpH/wUs/ZVg1vSR8S/DNoI71P+P6OJcZA7kCvzHMoOGZTt6YPr3r6GjWl&#10;KN7nzWIw8VLY6OC90uRw8gwO61oWfju08OzCSwgUupBBx0NcQx8zouBQEVM5StuZsy9nF7m/4o8b&#10;av4y1AXWq3clwijCRFjtUfSueYgSs5PXoKkbpVbnms7tPQ2jsWIrjy8g8g9a7X4L/CPUfjR8S9M0&#10;HTYmlheVWkZRkKoPOa8/LHNfQ/7D/wAeLD4E/Fy2uNQiWS0vnWNpnA/dZOKqpJ8uhvSVpXP2H+H/&#10;AIFs/hj4H0jw7YouLGFRcFRjLYrd355HSi31G28QWltrNhOs+mXiCQSI2Q2Rmjjt07V85Vc21qe6&#10;1zxVhpGaQ+nanUjVrHbU57NMiY570xulPbpTG6U02jaT0Im71C33qmbvUDdaLmZE1R7cKR61I1Mb&#10;BpptbAtyJwjxtGyhlYEEV8B/tq/Ci48MarD4v0ZWguYm3loxgnv1FffjV5p+0F4R/wCEt8AX0DRB&#10;3WNscZ7V0UpO+py4qKtofkD8RPipqPxAWFdRLPJGACWbPSuMltQYAyt+FbHj/QJPD3iK+tGQxyLI&#10;2ARjvWVZyeZHsPpXp6Hk2cUmjMxs575qQvuJUjC4606aMxykEUxXVVKsPxo3OnfU+h/2SPiHdaB4&#10;hWyZ2aBmABz0r9OvCurf2hp8UiEEFQd2elfkh+zrqtja+NYobpgiswwxOOa/TX4b6o1vbJbh90TA&#10;bWz2rmqLltylRnLVdDxn9vL4Q/29oaa7ZQ5ljXLFV61+b8kbpOyMvKnDD0r9xPFOgQeLfC9zpc6L&#10;IJImCkjPOK/ID48/D+7+HPjq+tniZIXkYqccYzVQfcSWuh5rIeSV5Hf2r3f9ln4kN4X8UxWMrf6P&#10;OwHzHAFeEomxWB/i5q5pWovo2oQ3MDFXjYNkVtIJWaP1knC3MMUsRBR1DDHesu9tx3GDXF/AXx4n&#10;jjwTaOZd1zCoUjPPSvQriMsCSOalmNkYEkORjOKqTRqVIIzWhdDYTVV13LmqRLSMea3XkgYrPVDH&#10;IeT1ralTk1QuYtpBqhWQ9R8me9IJTjkYpY+UA602dfQUCemw+Ny7Y6D1p5UA1CrAKADzUx5UUE3Y&#10;5ZAtSmTABHNUJA2e9WIWIUZ7UFRZOsh7ikPNRyOCMijdQUOKZqN1GKdupG+7QTIqSDGTWddQh2LZ&#10;xitKbvVSRcjpQLmb0OX1ayW4jdGGQwIr5Q+L3hiTR9ZeRFJiZic46V9hXsOSa8o+L/hlNU0aSRI8&#10;yKDzirik73ITUHc+UpH4Ax+NNZthBB5q1fWj20rRsMMpxiqRGCM9a55KzO6FpI9Y+GPiAhktnOAe&#10;N2a9strxIowQ24ivlDw5qz6bfowOBn1r3XQdb+12aOHySPWuiMm1Y8uovYzbfU9CbUw0RYjGO1Vv&#10;7UVl5wPesSG7MkJBOPrVK5uVh5MoAHvVGftTbutQRMnNYV7rAUnJGD71zniLxdBZ25VXy4HY15jf&#10;+M7u4mYK5C54o5uXccYyqbHql9qi7SVYH2zWdJqIKZzye2a8u/4SW7Y43sfxqWPxDc/xGn7RClh6&#10;nRndz3uSTn9aozXyLkk1zSa6X6nn61QvtWZiQCaTqaaGUMPOTtI277Wkjzjk1gXOuO7HCcVnGRp2&#10;5P61G+QSM1nzOW56dPCwh0JZb55T3FRGQt1NM6Y5oXpUs7lGKWiA/N3paKKkoT8aQjFOpp7VDViW&#10;NPakyaU/eFJ6CoLF5qxagNIqY5Y4qADtXT+DPDr63qMQwditVwjzPUynJRi2z0j4XeGAiCd14bkE&#10;ivQ9cLeTFp8A3zXDqigdeeKuaBpUem2MUSqPlAya7L4D+B5PiZ8btKtI0MlrayBpDjI4NdLahF2P&#10;HjHnmlI+wfBOkW3wC/Zeku5QqXl1blnLcEFlr8pPGWsv4g8VaheyEuZJmYZ9Ca/Sb/gox45Tw54I&#10;s/DdpKIw0aoUU4xgYr8xbFftU5PU1lhoqUedrU6MZNxSprYbKfKtSuOTWb5fmvnOK0tVHltt7VTh&#10;XaucV1PTY86GhUuzsGwVR9qs3j5ciqy/erKXc746q4H5elQyP1NTN3qpKeoqDeKI2OTXQeCPD8vi&#10;bxTplhCpJeRd2BnIzXPqMmvpj9jPwJ/aXiiXW7qLdBa/dLDg1LNj658M6RF4f8PadpkQwsca78DG&#10;DitFYgDweKfPxM7qMLIflqQJ0xUskRE96mUYWkVKdQAU4JkZzTakXpQAnlj1pwTiijeBxSANvtQE&#10;xz3pfMHrSFsmmApbBxmk3e9Rs3PWk3e9KwEwOe9Ln3quZKPMosgJWJ3GkyartIc0eYaLAWc+9Gfe&#10;oUcleadu96LASZ96UPjoai3e9G73osBYDE0uTUKtx60u6iyGS5NGTUW6jdRoF2SUVHuo3UWQXY/I&#10;oyKjLcmgH0rMq5MpyKccVCG96dvqha9AMp3bSflrd8I+G5/FmsRQRg7EYFiBxisaytJdVvEs4ELT&#10;SEKpA6V9CaBodt8NfC6BgrarOvXuMispzWxrTp3dybVJo9CsodIsVAkUAMy9zWH4g14eGNIKyPm5&#10;kX5VzyTV+MJa2s2q3rgSgFlVjXE6Lpc/xN8RPdXBKWlu2RngECuOVjv1itCTwd4flurh/EOrnAbJ&#10;jifpXGePrp9V1Cf5AkQyFPtXSfGTxfJYW8Gn6YQsUOFYrXGSzveaVHKfmYj5jXZTSUU0cc5Nt3OG&#10;0x/sWqEDoTXbeb8qMoyGrj9Yg+zTiRe5zXRaPciW1TJyQK1cmzLRGgRjGaKY77j60m6kMlVsUu81&#10;Duo3UCJfvc5o20xW49Kdu96AHrxS7qj3e9G73oAkBzS01DkU6gAooooAKKeoz3pdtADVB5pdpqRV&#10;9qXb7UAEaZBJNP8ALHrQgwKdWb3NVsIq4paKKkYU8LkZplPX7tNbiHquFJJrB8Rtut2AHat5jhM1&#10;h6wwaJga3RhLU8K8b2Zk3nHPNeK6tZyR3LEKcZr6H8WwI0hGOK801jSYmLHAzW8ZPY82a95nld0r&#10;K3IwaqsxFdRqeljzDgViXViUzgVsjnlEzJJDn2qpcHAyKtzwlapSRluKsyaKMjlicjgVA71dks2G&#10;cCqM8DLnii7MJDPOwcU1pKi8pieBilkhbFUjOxBPPzgVVecntUskRzzTRbk0x2RVkk9qru2c1fe1&#10;KnpULWpXoKVjWLSKRYr0zikLM3QVc+yE0v2P2pWRfOipFGWz2qQQE96txW+zPFTrCPSnYl1H0M8W&#10;+aX7L71feMLTdopk87KX2bHepY4Bwas7Rg4pNwGe1QOM2KihRnFdF4RxJfpxjmubMnHWul8E86gn&#10;1pER+I+o/hyhEcYB7CvdNFbMaofTrXinw5jykZ9hXtmjrtx9K4qnxM+hpfCjUHykgGl3Hmm5y5pe&#10;5rM6kHXPNcz4wi862KkcV04OKzfENsJrJiBzimtGKUU9zwrxDOlvEVAAxmvNdb1iIQyjIzzXb/EN&#10;JLYSbc968D1i+uGmlXJ712xbaPNr6KyOU8VzrcXbnOACa4DVGw5ArrtZR/MJbPNcdqKHcM+tOexj&#10;hEuYobifag89+lK3HFN6cVyrc9rRCrS0g5JpaUtxS3CiiipJCmY+Ymn0UxgvanEjAxTaAMtTuI3f&#10;Ddx9n1S3bOBuGa+8vghqAlsLYBsnAr8/bKQRTxHPRga+0f2fdXDWtqN2elaLY4Zr3j69005jH0q3&#10;GuAfrWZosokhQg8YrVrkluejD4QoooqCwooooAKY/wB6n01hzQAykJGCKftFMZeeBxQBG3WkC57V&#10;JtNL0BpiIto9KYwGfSpG71GQc0hicetHHrRtNG00AHHrTGIB60/aajf71VHcmWwxqiLYyKmqJxlj&#10;zWhmRtUdTbaay8+tAEdNbrUm32prLzQAykIJNO20oGKAIGB5po+6amaoqAI3+7TQcDk05/u1GRmg&#10;TMyNPSrSR9KjjX2qyicdKuxmOjBq0i8VFGvtVlE46VQCJGM9atRoAOtRolWUXgVkaj0FWkHAqFEq&#10;1GvSgZMseG61Og96jXrUq9qyZqShOnNSqnvTF6VKtAE8a+9Wo1z3qtHVqOoKJk61ajqqnWrUdAyw&#10;q45zUyN3xUS9KkTpWTNkWkbNWEXOearR1bjpGqJF+8KlXtUS9alXtSWxMtyxb/JIo67jXzR+0Rw/&#10;iE/3Yj/KvpiP/WxfWvmf9or73iP/AK5/0q6G5y4n4T83JkPn3QJ6Ox/WuSv2y7Ejv0rsZV/0i7P+&#10;23864++XmT617j2PlaG5TfpVVvvVZb7tVm+9WDPTReY7bQ1lSSfuyMVqSf8AHoayG/1ZpT2LoiJ/&#10;qx/tGtuxP+lWv+yy/wA6xI/9Wn1ras/+PiH6iiA62h9aeHtfEfhu2B6qo7+1Ty60GUnIBb36V5lY&#10;655OlQx78fKKll1/BUb63sed7c7qfWF2kcfnWRcauNx56e9clNro5+f9aoS6xuJ+alYPbo6+XWFc&#10;5qKTVldcVxbasOfnqJtW6/PWvKR7U7KXURt/+vWbNqIJPP61y8muEjrVaTVyc5NHKHtTpW1NfWoW&#10;1Jeef1rlGvzk/NUTXx/vUcpyqZ2Vnqi+YBnv611WnaiCowc15Ha3jJIMtxXa6JebkXLfrRym6md+&#10;swkWsfU0GSc1PaXW8Dmor7581kjaRxmqtgkY4rEkTaSc966HWY8E8Vz9zx+dbI4pE8NwVA4p73ZA&#10;61npJgdainucZ5pkRkT3N+QDisyS6L5OcVTubw8896oNdnnmg64xuX5tRPIx0qlLfEk8VSkmJzzV&#10;aSY561jzHTGjE0Pt5Pb9aBdE45rMDH3qUMR3o5jVUomkl0fWrC3hFZCsamDEetFzCVJGqL404Xhb&#10;vWUGPvUyk+tFzB0Yl43B9aaZuOtU9zUvI6ZouNUkiVps0zdnvTdhPtSeWaOY1XIiQS57U9XzimCI&#10;8VIsR4pmbkh+S1TxSFMcd6RYvapVi56UznckaljetAw712mheJpbUIV9R3rz+IEjI7V0GgxPNIgA&#10;OMitW1YI3iz6u+D3jC6muogQSOO9fZXgbUHubWJmHPFfGHwT0N2miYg9q+z/AAHaGOGMEcACvFxD&#10;Vz6jB3kj1TTmLbfoK3I8gD0rG0xeRW6q8CvIZ7SLNFFFYM3QjNjPFMMuO1K3eo261oZjmkz2ph5o&#10;ooAKKKKACiiigBiSSxGQK/yN/D6U5XG1FYbsHrTciitEupcZrYp6xotl4m07UdGv4Vms72JkaNhk&#10;cjGa/C/9rL4OTfBD4wazo/lMNNuJWktpCMAAnOBX7sKkgutyn51Ix71+eP8AwVt0LS5rPw7qamNd&#10;RXIlVcbj9a68PP3rHmYtJan5o72HCnp3pu5j1OaURnaOOMUcCvXPGG+Z7VCzZqeo3WkXEhJ5GelJ&#10;LHHkhGIVsHcOoI9Kcy0FQhRV+Yd6NzeLtqj7/wD+Cf8A+2kmiyQfD/xjdltPBEdtdSt9wngDmv0u&#10;2I6pJFIssEihkkU5UqenNfzrlvJvY57bdBOhDK6nBBHQ1+iH7D/7dhtYbbwB4/uf3DEJDqMjdugG&#10;TXBWpdTup4jlP0SWVTKU5z69qVsg4zT4p7aW0hmtHS4sZFDRXCHOQfemN7dK4HodakpEbdajbpTy&#10;e9MbpTEyJu9QN1qdu9QN1oERNTWpzUxueKpARHIINQXNqL+OSKbmN1KlTVhuO9MWTdvI6qKcZWZM&#10;o86PzA/bn+DaeHfEcmrWqFYnYk7V4r49gcwzAjkZ5r9if2qvAMPjv4f3eIgbhFYg454FfkH4k0eX&#10;QtZubSRSCjkYx716dOXMjypRs7Db6FXQShuSOlZhXIAz0rRtMXFuyk8iqc0RXIrcyhKzsOsb59L1&#10;KC7tyUeNgcqeuK/R74DfEZPFvgm0nikH2mJVV1ByeK/NtQDkGvd/2U/iX/wifi5NKu5SLS6baNx4&#10;GaUo8yNntc/UnwhrQ1GyiJPzKME5618t/t5fCH+29GGv2kX7xBlgo6V7Z4VvWhuFSB8wsAykHrmu&#10;y8VaLF4y8JXelXKLJ50bBcjODiuPm5ZWNuX3bn4jPmOYo/G04NEoRlBHU16F8dfAE/w98d31hJEy&#10;Rb2KkjA6151jBB7V130MPM+gv2VfiS/hnxKmnTP/AKPKQPmOAK+7PNWeBZc/K4ypFfk/omrTaTrM&#10;F3E5UowYkH0r9Ifgj45g8eeC4D5gM8agEZ54FQS1Y6fUICeemaqNH8o5rXvV3KoxytZ8i8Y/StEQ&#10;zLljwx5qjdLv9sVpyryao3C4yaokrR/KMU4kFTkVEWwetSD7poJkQIP3nXjNWqrL/rPxqzQQH1Ga&#10;CAwHaiigqIKu33FP2jjmmU0k/jQWPbC96aSSPaoiTmpBIMCgmRC6k9agkQBSass9QS/cNBBnTx7s&#10;9q5/WLNJ7aWF0DBlIropKy7zJJOOlNMyqK6Pj34neHW0fXJSASjMT06VwcqhmBHQV9N/Gbwwt7p7&#10;3EaZYDOQK+ZbiJ4ZnQ5ypxim49Tqw0tLMgMmx8jgg16N4J8RR26Kkz4A9TXnv2bcBk1btl+zAEvU&#10;QerNMRTjUR6/qHjiOJSkADn1zXG6r4wnuC437fYGsO1s7rUHHk7jXUaR4BeTEl3nnqDWx53LCGrO&#10;QmuJrwFyWf61jzSFZCpXaa9pl8KWNvZMI1G7FeS+ILQW+oSDGBmspo6sNUjOTSKENwYZQSNw960L&#10;i/SWMARBTjrWds5BprsdxrOzO9KLB7ho2yAaUy+YAT1NJgHqKMY6GlsaWjEFyvOaXJPU5opO/Wlz&#10;EtoWiikXpTTuShaKKKooKQjNLRUSExu3OOaFUEkZ5pV6U+GMvIAgJZvSrirg3oT6fYyX84ijGTnF&#10;e3fDvww+l2yvIuH68iub+HvguXzEu5E4znkV7DaW7FQoAAUY4rojDl1PLr1dS1PqiWWkSyEAlQRX&#10;2J/wTt8Bpa6Vq3jG6TBkBKFh2HvXxPeWj6nqmnaNEC8l1MqkD3OK/TqO0tPgH+zIkYKwT/ZdzHoS&#10;StceKdkorqVg4+0k6nY/PP8Ab0+I7eMvixc26P8AuLdioAOQea+dvDVn9punI4QDJNWvHevS+JfF&#10;Wo387mR5JmIJOe9b2m6YmieD5L+QbXlU7c120o8qSRw15+0m2cFrcu6+kQDhTgH1pJIDBaB+5HSk&#10;tIX1W7RACWZv61qeJ4hpzLARgqoyKtmfVI4+4JLE9KjTnmpLw4bjvTEGBWMj0I7Ecsm3tmq7ruQs&#10;Oo7VJcVCWKlcdDwag6IkltbvPLAiAsZGA47Gv0Y/Z28Fp4Q+G9mHH+kXC7nyMEZFfFvwG8FSeMPH&#10;1nZFC8EbB2bHAwc1+jtvbxWdtDBEoVI0VQB7DFTI0Y7aDGqkcr0NORcAc0lJuqCSXOKMZ5qLdSeY&#10;expgTbaN+3jNQ+YajMvJoAteZUZYE1D5lLvz3oAlyKBIRxiot3vUbSHJoAnaQk0m81AGyOaXdQBK&#10;WJoyai3UbqAHkZo20zdRuoAlU7RgUu81Duo3UAWFbPWlyKhVuPSl3e9AEwfFL5lQbvejd70WAlMx&#10;FHnGos5oosBOrluadk1CrcUu6gBzOQelOzmoGbmnK1FmC3JskA+n86FJchFGZW6LSCQxLvYZHYV6&#10;X8IPhqddvW1m+Hl20XzANwDisJNLc7IQudT8J/Btv4c0w6/q6hX27kVx0NM1HXJfEeqyX75FtG3y&#10;56YFM8ZeJZPEurLpFn+706EhSy8A4rnvHXia202yg0HShvuXAVmXrmublu7mkWouxT8Qa/N4x1uL&#10;SbF2VFYByvTFdlrWp2ngHw2ljZsrXLrh2HXNYXhTS7D4faO9/esH1OVc/N1Ga8/1/XJdWvZbmVyV&#10;YnaufetFSbFUrWKepyvqwnMj5LZbce1QeDr4y2t1ZTclM7WPenRsFRz2asW2uP7L19HJxE559K3S&#10;5VY4HK7uO1iN5i6lcbSaNBuAxMTHbt/WtjWmQuSAMMM5rlIy0F9kHAJpi5jsTjoDkUVCjgopBzxT&#10;t1BqtiSimrTqBjlbHFPXtUS9alXtQAHiingZpdtACRsRxUq9qjHDVIvagAPFOCe9I3WnrQA5VAFL&#10;tFC9KWgBVp1NWnUAKtLSLS1m9zVbC/jRx600k5pMmkA/j1qRVGMZ4qHdT1b3oQMfKwWMiuY1uTbG&#10;xzW/dOdpxXNa0C0LVvEwkeZ+JZy8hJHSuD1KXOa7jxFGQ7VwepRnLVsjjktTn7sKckisS7hD5NbV&#10;1wCDWZJHuU5rdHPKJzd7bjk+lUY7cOxycVtXsPynNUYIvmNUYtEX2IMhNZV5bFSRiuiJKRkAVi3s&#10;hDHigxlEzFthnkc0ksA9Ksp8/wBaSZeOlaGDMe5iG4VGgB4xVi7GGFV4/vCgRN5CsCScYqpKqocc&#10;VakYgYFZ0xJagzadx/y+1GVqCigVh8jAEYpBMfSmMaSg0Qrylj0pu80jdaSgYvnEZ4qNmJzSt1pp&#10;71HUqJInJxnius8EqF1CPBz81cktdv8ADuxafUozjIyKSCPxH1R8OotkEbY7CvY9NbaikDjFeYeB&#10;bPy7WMY5wK9VsYtsK/SuKp8R9BT+FFxeST607uaRaXuazOpC4BB5qvfqTaPkZ4qenzKDZtkdqaGz&#10;wL4iWAmRyeOtfPOs2Sx3cgI7mvqHx/CrRuQPWvnTxJa4upSPU11wPLxB5v4gsFC7gfwrznVowJD6&#10;CvUdaQsjZFecatF+8arnscmFdqhzjEkkUrdKdMmGpp4rk6nuNgo6nNISc0qjg01utOW4wVs06mx0&#10;6pAKKKKQgpR39aSlBxnNMLXJNxymOoNfUX7O+qZEC7+QRxmvlyJvnzXrHwi8WDQ76Lc2BuHetEct&#10;RbH6UeFbhZLZBvGdo4rpCQOteF/D34hW17bxESruwO9esaZ4giukyWBNZVKdldG8KitY3KTcPWmJ&#10;cqyjFDdRgVhqdKs1ckopF+9Tm60Gak+awlGB7UUUjQXb9KY4GetOpj/eoATA9aa3GeaWmt1oAY3e&#10;mquakooAZtpMAdakpj/eoATA9ahm+9UtRv8Aeqo7ky2I6aRz0qSm1oZjNvtTWXmpajf71ADdoqNw&#10;A1S1G4y1ADeKacZ607bTWU54oAjaoqn2mmMnPSgCBlzTQpx0qxtHpR5WaAM1I+etWEXFRrUyda0M&#10;h6gjtU6MR24pq44qUY5pgSR44zVpMYFUkcZqyjcCsjUtR44zVpMYFUkerKNwKQFpfvCpV7VWVqmV&#10;unNZmxZU5FTLVZW6c1KrUAXI6tR8VSjfGKso3AqCi0nWrUfFUkerKNwKQy4rZ4qdF+XrVJG5q1G1&#10;Zs1LUdWo6oo3NWo2pFKTLSr05qZV7g8VXVunNSq3BpLYqW5ZhbdLF9a+aP2i22t4i/65/wBK+k7d&#10;/wB9Fz3r5o/aNb5vEX/XP+laYfc5cT8J+dH+suLw9Pmb+dchfAbpR6NXXQ/668/32/nXIX335fqa&#10;9tnylHczz8yk+lVW5bFWx9xqqfx1jI9RFuRv9FIxWbJHtjPNaEn/AB71Rm/1ZqZjpuxArYAX0Nat&#10;vcbJImxnkCskffrQj/5Z/UUUzWok1qeg3N4YY4gHz8oNQTawWYNnpxiqF8xCx8/wjvVBmO0ZNdNz&#10;55QNd9VJ71C2qE96ySxPU1EWOetFzZUka7Xzdc1Gb9vWswzn3qJrg+tPmZaomt9uz1H6003voKxz&#10;cn1pPtJ9aOY0VBdjSN8zE8UxrtutUvNJ70rSGoUinSSeiLy37EjjGK6rw9ftJgdOa4VJMdK6Tw/c&#10;7W5NapmFaHLG8T1rTZt2PpV6ZSVJzXP6NdbiBmui+9H7YqLGid9zltXHmZPTFczdDqK6rUl4bjvX&#10;MXSfMfrTuc9RWM1zsHqKz7icnIxWnMuAay515NWc9PcyrmY88VRaY5xitG5i61QaLJrFyZ61O1iI&#10;zFuMU3ZuNWBBUqwdiKixtdLYqrDmpVhFWFg9ualWDjpTSM3Nldbccc1ItuPWrCx9u1SCLNVZHO6j&#10;Kywe9SrDUwiqYRU7IjmZV+z+9Agx3q3sPpRs9qvlRnzMhWIClCYqbaaNtHKibsjVRxxUioOtKqmp&#10;FUU7IhyHRRhu9PaMr0GadHBsHBq1HA7YABNPQyYlpAW+UDJrtfA+ltc3iIRj5hzWXomiyy3ABU81&#10;7N8O/CDi6RjGeSO1YTkdtKLm/ePfPg1ov2fyhjPA5xX1L4TtDFGpx2rxn4aaN9m8s7cYAr3nw+Ni&#10;gYryqtnufVYaPKtDrNNIBHFbSyfKOKx9OX5hWwq8CvJPVsWaKKKVirkTSZJ4ph5pW60lAgooooAK&#10;KKKACiiigBvSmFtoqRqhbpz071p0Fyq5ImGlgKSfPnmvyb/4KcaH41HxWW8vbW4fwywGx0UlUr9Y&#10;IvI8sbFKknhj2NY/i3wnovjiwbSPEumQ6nbOpUMygkD604ycXoTOnGp8SP5/fCvhHV/HutRaToFh&#10;Ne3UhCqEUkfjX0Xp3/BND4w6pYR3I0+KEuARGz4OK/Un4e/s5/D74U3j3nhjw9DBdsxbewBIPtXo&#10;jtK0pn81jMBjywxAFdk8U+h5lPC9z8VvEP8AwTz+MegrvXRBcoASSrZxivFvE/wj8a+EWcan4evI&#10;gjFWYQkjj8K/oMW4uVVJfPVhk5V6ydW0TTtaBi1PSLO/jbrmEURxMpGjwp/O28bRsVmSS3fptkUr&#10;/OlEaoMZ5/vDmv28+JH7FPwp+I297nQ47KZwQGjAGGPfivkD4w/8Er9Z0OGW68GaqupR8ssDcED0&#10;rqhWXU55UZLY+Bjt8vAbJ+lO4kliQOYyvKSKcFCO+a6zx78JvGHwtu3ttf0K6typK+YsRIPvXHhz&#10;ciOytoHnvLhgsYUZIJ4rolKMlqYKnNNH6Yf8E1P2itZ8YW994I8QPJeRWYAt7o5PHpmvvGRQpIHQ&#10;HAr5V/YA+AK/CP4axa7qkHl6zfqGXevIBFfVLMWyT1bmvEqfEexTSUSMtxUbfdNPfrTG6Vb2Em76&#10;kTd6gbrU7d6gbrUFETUxh709qa1UgISMZNRxsu8t2PG2pW+6aiaIIMg07IFpsYHi3Txq2nz2wTCu&#10;pH41+SX7Vnw5uvB/jiedoj5cjsc4461+wxI53DIrwX9ob9nPT/ipYvIigXJBwcd67KEkrpnDiIap&#10;xPx+hkaGb5eQauXkR8sMe4r6W8TfsJ+J9InllgLNEMlRivEPFnw91vwZdPb6lbSBFJG7acV6Ks1o&#10;efU91pnCbTyQeKt2N9JYzwXMBKTwsGVh14qO5haObC8JTYQsW5m5GMVl7yOm6klY/Sb9nj4kweNv&#10;BNlKJwt9bKFePOSeK+l/DeqRzWquW3N0I9K/Kz9lT4lJ4H8bpbXkpFpdttwx4ya/Sbwrqiblwcwz&#10;AMrA8c1g4q9zSM/ss+ff28PhA+r6YviGztxlBlmUda/PJomUsrDG04I9K/bTxl4Zj8Z+DbvS7raw&#10;eNtu7ntX5DfGrwHdeAfGV7ZvGyxGRiuRjjNVFvqc1rSPPRndj+E96+jf2S/iP/YXiAaVO+IZDgMz&#10;V86Iw5Qj8a0PD+pT+H9Yt72FypRgTz2zVvQ0lqtD9WZZEuh5sZGxhkY71nXCkZGOvauZ+CvjC38Z&#10;+DbaTzVadUAYZ56V1WpzfZjvPCjvVGT2RlupLEEYrPuCA5UnHvWi17DKplBGB3qo0Ed4pdGB+lF2&#10;QZTIDLtzx61LjaCP1pt3GYTkHkU0TB1AHWqREhpUq2etTLvYZAqu0gTrSxXJXIJFMkny+cAc1Gbj&#10;a2G4oRm3ZJ4NEyxuCSwFA07ErONmVO402OZWOGO01UF5BBx5gOPeo5dTt2jLgjK0FcyNBgu8AHrT&#10;HhbnFZLeKbO3gLyMAy9jVa38c2V62xHGfagTd9jWlSQZwM1GZRjDcGkS5W4AKvwaili3dD170Ekc&#10;7KDwc1SupEERGBk96ti0LHk1VurQjvVJXE9jlvENol9YyQsuQykZr5R8eaI2ia1MuzKsxIbGK+vt&#10;QiIU8V4l8Y9AF1bG4iT5l5JxVmFOcozPAJpTuwBx61H5xjwT8w9KkmQxlg3UGqzemK55e7Zo9iPK&#10;1qekeCLqJowQoVq9AhuQ8YBGR7V4n4Y1RrO5VTwCa9Z0q+E0aHPUV1U7NanhYiDjPXY0LnBiKhcE&#10;jrXlHjTS/JumfdnJr1uUgpmuI8daf59vvQdKHFE0LU5po80f5VHGajIzU7LgMO4qGuaTsz39OW6I&#10;yuKUEgYoY9SKKmWqGGc0UUVmIKB9aKKACiiindjCjIzjNFIsZU7u1UlzbgSLFllUHk16L8P/AAOb&#10;64SWUEqSCMiuW8H28d9qsSSrkFhX0toOk29jYwmJAAAOcVvBJHFWqNaIWz0hbKFIo8KAMZxV+K1M&#10;RUh8ledtXOGQDHNVtQkFhp8t0Tyo4re+x59S7R2H7MXgmX4gfHewDx/ubdwx4yBg19Jf8FIviSvh&#10;3wNbeHLZx5kiBDtOCMcVV/4J3+BXhj1XxddKArKSjEdq+Xv28vHzeLvjBd2yzF4LViNoPHWvLa9r&#10;iLS2R3xf1fCtw0bPmvQtPfUdUiiwZCzAtxXX/FTUorPTbXSozsMajco71q/BrToXur7UrqPEMKkq&#10;WHFcB471NPEHiqeSI5QuVX869RaHmxScbvc2/hN4f/tbV2lcbYYVLE44Nc18Qr4XfiO7CDCI20Y7&#10;4r2nwdo6eG/hxd3rAJNIh2sevSvnvU5XnuZ5HOWZmOaiTNIRV7mXO/mMD6U5n+XcPyqN+tDNhMZ7&#10;VkdsUQyNv7U2MAlsjcB/Ok3c+1avhnR5dY1q1s4lLNPIowPrSNVoj67/AGLPAos9PudduVw7A7Nw&#10;r6WDk7jjGSTiua+HHh+Lwp4K0/TkQI/lgsQMZ4rfDnGfSpewXJfNP4U3zKh3Um73qRk/mU0sDUW7&#10;3o3e9AEuRUZJzSbvemFuaAJMmlDkVDuo3UATbzTCMnNM3UbqAJBkDGaXJqLdRuoAkLEUm800HNFI&#10;B280bzTaKQDwxNLk1GTik3UwJQxFLvNMWlqgJU+YZp22o1bil3UAPAxS1Huo3UgJc4oyai3UbqAF&#10;bKklhhOx9aWGRWBJOAKVENz8pOEXmrnh/Q5vEmsx2lsjGPcAzAcUnJ2sVBXZ0fw58GXHjPV0Qgra&#10;RnLPjg1694w8RR6FYxeHdGC78BZJE/I1He39n8LvDEenWQV9SkXDMvJBIrix/wAU7Zy61qUm+4mB&#10;ZVY8iuOXvHdflIfEeqQeDdL2kiS7kHB7kms7wPpKxpLrurD962WjVqwdMWTxtrj6lqBK2UbbkVuh&#10;xVvxP4nN2Ps1udlvH8oC8ZraK0OZy1K3ivxHLrl4xJIRTgAHjFYW4sfm5HpUbEg5JyTSbq0UmiGl&#10;Lcmwdg5/CszXbXzYUKHDKQdwq6CeTnik8vzIHDdccVRlyomjxfadA5PzAYI9MViX0GybAOCO/rV/&#10;w9IVFzA/VT8oNRa1EQiOB0PNFkFkXtOcvEAeoq5s5AzWTpswyoBrZx3qGXcVV2DFOoHNFAwXrUq9&#10;qiXrUq9qCkPBxS7qSigByjPNPHFNTpTqAHBd3OaeBimK2KXd70ASZx2o3VHu96N3vQBLuxSbzUe7&#10;3o3e9AE6sSKduNQK3HrTt1Kw7jnY5pu40xm59KTd70WQXZJupwkx2qHd70bveiwXJZG3IeKwNZOI&#10;m45rcB3Iax9WTMbcUxHlviRjvbiuD1KTGRivQPEse12Ned6ueWreJxVH7zOcvHDMRjBqhIdoPepr&#10;qUCXHeqxbdXRE5pNlK8iDAkVnIuxzWtcJlSM1n7fnqzMV1Gw5HUVh34AJ4FdBIvydO1YeoL1pGMj&#10;OjIY+lJONqkjmoySsgxU7cqM1aMJbmJcks/PFV14NXb4AOMVS7mmZMmJ3L0qjMmCSKvx4281WnxQ&#10;NFPnaaazEZ4qbI20xyKBkRJPUUU2RuRim7qlsBzHnrTcims1JuqbjsKzY5puetNkam7qcdTWK0J1&#10;/lXrvwoslkljf3FeQRHOPrXufwht8rEfoaUtFoVSinPU+mfB9sFgQ57CvRLU4iWuI8JRfuE9sV3M&#10;S7YxXBLc+gjFJWRMM0c0sfzDpT9vtUljVAIYk8ioL68jgtHDMBxU0rrCpLHAxXknxN8dppMbqsgG&#10;M96SvcirUjCHmVPGV5HceYAw4zXiOv2RklkINN1X4opNMy+aCSeeaybvxdBNESXUkj1rupnkTqqa&#10;OT122wzAnrXm2u23kuxznmu713XopXJBFef67frKxwea3fK1qZYde/dHNXLfNURNOnbc2ajya4pK&#10;z0PobK1xWYrTCxNK/XNNqEIUNtp6ncM1HUi9/rQwYtFFFSSFDfdPrRQc9qZUXZhGcKTnmr1jqEls&#10;ylCRg9qz6mhPIq0RUSaPWvBvxTu9GeIeY2AR3r6K8CfG5bhYhJMucjq1fGFq2AM1r6frU+nSgxMw&#10;HXrW6Se55crxeh+l3h34hQ3yoQ6tkdjXeWepR6hEHQjPTGa/PD4efGC5s7iOKWQgDA5NfU/w7+Iy&#10;ahDH+9zuPrWVSHY6KVXoz3RTjGTTzxWVZakl2qtuByBWqWDYI9K43FrVnpK1riUEgdaKY/3qkY7c&#10;PWmMQTxSUUAFNbrTqa3WgBKCcUUjUAG4etMcjOaa/Wk/hoAXcPWmMQTxSN1poOKqJLHU0g5PFG6j&#10;dWhmG01G4O6pN1I3NAER460nDUslItABxTGIzwaG+9UdADs00gZoooASkPBOKdTW60AZYbmpFk9q&#10;hXrUi9K0RkWFY+tSqxqsGqRXoAsqMGp0bpVVWqVW96zNS6mOuasK/HSqKy4AqUScCgZdWX2qdGPW&#10;qCNzVqNulZGpbVzkVKsh44qBfvCpV7UgLcbnjirSSHHSqkdWU6VJZajNWozVSOrUdJgTJ1q1HVVO&#10;tWo6zZqWFHvU6NioFqZaALMb7mAqwgyOtUo35FWom6GpWxpLctRR7JUOelfMv7Rud2v+jRn+VfTM&#10;T5kxmvmn9opMnXf+uR/lV4fc5cTsfnPEf395/vN/OuQvvvy/U11kbfv70f7bcfjXI3rfPL/vV7jP&#10;lKG5ns2wEYzmoVUM2allqOP7wrGR6fQmk/1W2qMzfLtq9J90VQm+9U1CqZAOua0I/wDVo3+0OKz1&#10;rQj/AOPdPqKIG09jf1C4+WPn+EVQe4+XrSajIdqf7oqg8p21XMcCplsz+9NMme9UvNNIJG9afMbq&#10;mXDOPSommHPFQEnFRsTzRzFqKJDID0oEoqDkUbTRzGySLYlFOMpqrzTmJrNSM5Q1JlkLDpW/oku2&#10;SucX5RWxpEuGFbJnLiIe6ep+H5CxBrrYpdyYx2rhfDc/TFdlaNkfhWhyxMvVEwDzXK3Zw54rr9UT&#10;g1yd4nzmgxqGdI28EYrOuEwT6VqMvWqF0varZzx0Mm5561T8vJ96054gKriMZrB7nXGWhAI8U7AH&#10;arAi9qTyg3atuUtzGKoqXaKFSpAoFHKZORGF561IqdOaFX8KkVKkz5hRGBTugpNtG2gXMHm+1Hm+&#10;1LtFG0VoRzC+X70hUdO9PVSe1SiA4zigVyMxlRkc09I3bAAqzBE0jAYrcsNGeUA7OTWPMVGDZnWW&#10;jvMQS5rq9I8NNIVBGcH0rc0HwrJIy5Q8+1eoeGPA5kCkx+najmOuNC5z3hbweZrhGKYxjjFe9+B/&#10;CIi8ttvPHarPhTwKqshMfYdq9f8ADnhhbdVGz9K4qkz16VGzNrwbpQh2DHYV6ZpUIiA4zWHoOkiE&#10;A4wK66xgHHFeXUme7ShZGpYjawrWTkA1RtYsEVeHFcZ1DvM9qN5PGKbQvWgAZMZ5ph4qVu9Rt1oA&#10;SiiigAooooAKKKKAEaoT94VM1QtVlCMHMmSw8sdExSMxD7k4OO/NPbpUbfeNADQwQl1BD/WmvKZO&#10;X5Y9xxQ3So261cYqRi24kcsKSW4RwS45DA4qIKY1wpIPqam+tRNwTSlHl2EpMiBcNl23e1HMcgki&#10;dlb68flQ1DdMUuZoVmzK8TeFtA8a2zweINIttRRlKktEM4PvXj2i/sV/Crw/4tTXbTQkVkYusLYI&#10;DZzmvcm70Hp1rWFRrQylTvuMwkdtFbIipBCNscYGAopP4aG60fw0blbIY1Rt0qRvvGo26U/IERN3&#10;qIp15qVu9MbpUjIGT3qNqmbvULVSAibpUJUjq2RUzdKY1UBC6gioZBkYHFTt0qJlz9KCZJW1KN1Z&#10;x3SkTKHHoRXh/wC0L8EtL8YeFLue3tES4RWIZVGc4r3opziq9/bi4tJ7UqGR1IOfpXZRqa2Zw1Kf&#10;Mfht428Oz+G9Yu7WZSuxyBke9cptJjCHsck+tfT37Znhy38N+NJisePMYnAHvXzLID16A16Lszkp&#10;txuiS2nNrdRXEZKyRsGVgemK/Qf9nX4sN4w8K2sEsoF1AqryeTivzwRN5IzXpnwP+IFx4G8TRAys&#10;IJGAIzxWMohNPc/XTwzqQvraAsd5Awwr5L/bw+DgvrM+IrJMYGWVV6V698JfHkWoQxMJQwlAPXpX&#10;qHjnwzB448FXumzosjPG20kZ7VKRXMpI/EpohCSpPOcE+lRjKZOchu3pXefGLwHP4A8bX1hPGyxt&#10;IxUke9cGxCkL2HSgpan0b+yZ8Rm0TX10m4kzBKcBmPSvtHxBFHqOntHE+Nw3BxX5aeHdVn0HW7a7&#10;gdlKupJz2zX6QfCHxRb+M/CNvMJd8yoAwz7UzOe5QisJVsJ4TKd65wfWofDNxcWzPFLkjJ+Y12dz&#10;pQjkMgHB6isi6sxCxZFxn0pmZWv2RQSWzwTiubtdUkNwyeUcA8Gtu9gaaPGaoCzEPOOaaJkR3tw5&#10;XITFYN5eXaSAoCR6V0y4YEEdqhtbVJJG3qMe9USYMmuXkUHERJqC31m+1ImLyGi/2q61tNikYjaM&#10;VHFpghk3KoAoE1c5F9LvluADI2K1IdImQA7i2RytdHdWp8kMBzTLONwMtQTys858U+Fru7k3xO0a&#10;91FL4c8JpayIzlmbuDXoc9u0jnK5FLDYRxkHABoKSsJbWUSwgbMY70v2Uoch+PSrWQoAFNfpQMpy&#10;LgHBqpMrYzmrslVnBK1UQMm6wykbecVxPiPTIr/T7mFwMsDgkV380G7Nc7f6b++JP3T1qzJx6nx1&#10;4z0V9L1SRMHbk84rnJFxXvPxm8KhQZ4k9yQK8LkUqxB6ispK51UZ3ViBJfKlDgcg16X4P1hbiJVb&#10;5So9eteZlTu9q2PD9+1vOFBxmnCWth4imqkdD2Jr1HT71ZesFJrGQE5OKzbOdpVHPWr0lq0tu4zk&#10;kV1y+G54LnyyUTynUY/JncjnnpVVctgngmtTXrR7W9YEcE1mfx/jXBLc+jhK8ENKe9NYbRUh5OKY&#10;/SlLY1Qi80UidaWsxhS/L68+lJTwUABIzVRFexGD7UetWYo3m4RCfoK6Lw74Dv8AWJlzGwQnuKux&#10;EqiW5zNvby3L7UUsT6Cuy0D4ZanquxzGyxt0OK9b8I/CW1sFR7hAT15Felafo8VkgSMKEXpxTSsc&#10;0q6ex5X4S+EH9nzpNIwyMHpXqEFglvEI8cKKuMwR+oH0pHxnIOfetonFKV2UPKPm4BwKx/F6PcQ2&#10;9hAd0lw6rge5rozHt5/Govhh4bfx58aNGsIiZEjmVnUc45FVN2g2aKPM4x7n6A/B/RR8If2ZzPcS&#10;bJHtSxYjGCVr8nPihq58R+ONRu2cyvcTsqk+m6v1I/bZ8bxfDv4Mx6NAQrNCqbV47Yr8pNAQaz4p&#10;gdx8iyb2B+ua4cOrp1H1LxvupUex6vrj2ngL4Txosatd3S89iMivBPD9kdQ1qJCcbnDbvxrvvjZ4&#10;o/tS+trKB/3ECBSo6VyngvEd8szDATnNd6epw30PT/itr40nwVaadbnB2gMVPWvALiQiIMTuLcmu&#10;t8ea++sX/l7yY14FcdcnaoXPSpkb0yrjdyeKZMdiZ6intwM1B5m5HB6dqyO2Ix1O4Bec17p+yp4I&#10;PifxtDcvnyrY7myMivDIWb5QBlmOBX3Z+yt4bg8HeDDqU6gXF4vGRyKRcr7HutxNG0vlKNgjAUEd&#10;8VG8o3EDpVGG6S4b7w65zUiybgTnvSYkTFgaaWIpm73oqSh280bzTaYTimBLvNKOag3UhkPrSAsV&#10;GZMEio/MNNL5Oc0gJvMppmI7VFu96KdgJ1ctzTsmoVOB0pd1AEoYil3mod1G6gCbeaN5qHdRupAT&#10;A5paYj4FL5lMCRWxRu96iL570bvemBN5hHSjzjVV5Dnik8w0gLfnGjzjVTzDSeYfWgC60hIAUbm7&#10;inMwCjBy/wDdqqX8uNWT77cGjEglWNAXlk6Ac0WAtWEdxf3qWlujPJKduFGa+iPCfhe0+F/hdry/&#10;CyX0y7kVuoJFZ/wa8AWnhjSz4i1xVWRhujVxTNa1K48eaxLc3B8rTbc5UdAQK5HK8rHVTjpczLRT&#10;fXE2tapJlcllRuwrz3xBq9z4z13yoCTp0bYJHQCr3jXxO+vX39i6VkJnazL6dKgnWDwdpP2GEh7q&#10;Rcu3fNaKNwqOyH6hqsWnWgsrVBsUYLL3rmHkLzEnof4agW8Lkknknmnbu/erOXmJVyM5OaM+9NjG&#10;4Zp22gXMO35UDHTv608/MABwBUS1KtaDK6qLXUkkH3X4I9Ks38InjlTOBjKmob9N0BYfeXmnxSGa&#10;CNvbBoAx9MmKSEEZIOMV0/mbo1OOa5x1FrqTE8Ia2LKcTMRnjtUMC8tOpqDGadSLHomcGnhcd6jU&#10;4FO3UFIkoqPdRuoAmVgBS7xVZnxSeZQBb3UbqhjfIp273oAk3Ubqj3e9G73oAk3Ubqj3e9G73oAk&#10;8zHFHmVXkk2nrTPMoAsmQ5o3moFfNLuoAnDZzS7qhVvenbvegCZX7VR1SM+WSOeKtQnMgp18oMRz&#10;QB5Z4ltdwZicEZryrX5DG7jHevavFEAMb49K8d8RW/7x/rW8djgn8TOFu5SZSahWcdO9Tamhjk46&#10;VmFiG610ROeRdmYbTnms5pQH6VKzExnms9mPmHnvVGZoeYGXHesvUYwATmrSMSM1n6kx2mgykZPD&#10;OeelSOwC4BqohO806RjirWxi9ylfnDA5rPMgDVZviSRWec5pmMi15wwOKrSy5zQQcVXkz3oGthRJ&#10;2pGPGc1GM5ofIFAyNn54pN5ptFSzVIUnNJRRSHYNm4HmgxfN1py/dNO/ipx3KQ+2j3SAZ6kV9BfB&#10;2z3JGC2OleCaau+7Qe4r6S+EdrsWI49KVQqj/EPonwxD5cSjOenNdkiZjAz2rmvDkP7tT64rqgMA&#10;CvOlufQLYVE2d6GJHanDJUn0qSJQykkUgMLxHKY7JiDtIBr47+OWvSrJMoc9T3r618dXyQWLjI+6&#10;a+GfjbqIlvZlDdz3rWMdLnHiEmeOz61Mlwx3k8+tPPiiZl24OPXNYN2Srk54NV/MOc1adgjQjJG1&#10;cau8nJz+dZlxOZTyeahEhI5pjPmjnZpCkobCMMcE02lbnnNJ2NTe51Ia3WkpWpKQwqRe/wBajqRe&#10;/wBaTE9haKKUDNIi4lOAyDRtpNtDACpPQU+FTjpTk461MkgC4qk7EOXQmhJXANT7++ap+aKesm4e&#10;9VznPKN9S5BdSW8odGIIr1j4XfEqfTZ0hklP3u5rxoyVPY3rWlwsikjBqoyM/Z9T9Ivh345XVIIh&#10;5ucgd69l065WaEEMCa+BPgp4/P2iKNpDkEDk19keCdcF5ChLZz70VFzRN6NR83IzvdwzjNMbluKS&#10;HDsSD1pSQCRmuVxPQtpcSil3U1m5rMzvrYWmt1pN3vQX4PNIsMimsRTWam7utNK4noDfepuRjrTX&#10;bmkBzVcpPMKWGetQs3NOb71R07WFcXdRupKbuqiR+6lyKj3UbqAFekBFG6mO3NACt96oyccU7Ipj&#10;/eoAMijIptFADsimkjNFRv8AeoAzFk9qlVvaqSyCpRJxWpkWFapgw/Cs6pFqQNBZBzUqyCsxetWY&#10;u1Qal9XJap1GRVRe1Wo6QywnWrUZxj2qovWrMdZs0LiyZbpU6HNUl7VajpDLkZ6VbTsKzl7Vai+8&#10;Kko0I6tR1RjbpVqNuKQyxG3NWo39qpJ1qynSszQuK/tUyyfrVROtWU6UiiaNeRzVqNeM5qqv3hVp&#10;OlC2Kk9SeJirg46kV83/ALRRIfXFx96I/wAq+k42zIg96+dv2jBme+/65N/Kqw+5z4hXifmoSUuL&#10;7/Zdv51yN6fmJ/vGux1b/kJXv+83864+6/5afWvcex8pR3KM1Rx/eFLL96ol+8KwZ6fQtSfdFUJv&#10;vVdfpVGX71KXvFU0Q4xxV9W2xKvuOazqsW/aiOhtJaG1qCFooW/vADHpWc6ksU9O9b/kmSxiIHaq&#10;5tzyMVryo86Na25iFSenal2nvWobY88Un2Y56UcqNlWRmE5prLmtb7MfSj7MfSp5UT7ZGTtPcZpN&#10;hPatf7MfSgW5z0NFivbIy9pPanrHntWv5Jo8n2q/Zoj6wZX2clTV7TYyrVbSE7elT2sJ8wVXIYzr&#10;cyszsPDkZSMPnPHSu3sCWiDe1cdoS8KM11lovSmYwZDqrkDGOorl71SMnHWuvul+U8VzOpL8x5oJ&#10;qIxGk68VVlTexOasuvJqJlOa0OexnTR8Gqp+U1qtHnNVZIqnlQ0V+uKNoqXbijbVBzjAmKUDFPA9&#10;KXaaCeYYFp4OKNpo2mlZE3EoqQL0qZF6UWQrlcZ6Yp+w1ZML4GelWIYemRV2FHVle3iLjJGKvQWj&#10;yEAKTWppenmRhwea7nQtBLkfKazbsdkaNzlNK8PtKw4/SvQNB8KPKF+Q9R2ruvDXhlWKZU1694V8&#10;LxqFyprmlJLY76dLU8/8M+DdzJ8pHTtXrHhrwiI1Ubc9O1dtoWgqmMDpXaaXpQUjiuWVV9D1adFG&#10;L4e8PCHBxn8K7jTdOAAAHSp7SxII4OK6CztSAOK4pVLnoxpJC2FsQvTtWvZQnIpkEBGCa17dSADX&#10;HJ3OuKsSxjatTj5uKavapV/rWRQeXR5dPooAY3eo261PRQBXopW60lABRRRQAUUUUANJphT3p1FW&#10;AxulRt941I1RN3plDW71E3Oakaom70l7uxLu9wxgGoGJJp7daSndhykRTqaaTUrf0qNqRN2MZc01&#10;u9PoqrILt7kDdaD0FObrSVoRyoiJqJm6ipW/rUbdaQcpCzVGWPSp271C39KCCJmqNqkYVGVOTTAi&#10;bpSMvvT2WoivNWAxl7ZpNnHWpaKYiv5fQ5qEoZN6qckgjNXG/pUTU4k8umh8aftDfsp6r8U/Ez3Y&#10;uNiZJAxmviP40/A7VvhNdGK6jaWHOBJtIFftDKhKlB0aqt9GhtGt5fusK7I1ZI4p0Iyd0fgXtYHK&#10;HIPNWLadreZJurKc4r7F/bm+EB0/U21ixQlGYsxFfGQbzD6EcGuvfc50+Zan2X+zZ8ShPDBBKcOp&#10;AGW6V95+Dtaj1LT43DhsKAeetfiIshEikdua+nf2ZfHzfaBbSvjZgAGhq+xl/D6XPYf28fhCbyFP&#10;EdpFwBlgq1+f1xGyyEEFSDiv2j+H2vjUNNUOwMmBt+leLftufB1PFvg3+27RC9zbqWbbWMXzaM6O&#10;VRXNE/MdWKx+vFfS37I/xK/svVRpN3JhXOF3NXzdcIY2kilUq6sQQfWoF6gnqK1a0uS0pI/Wi7Hn&#10;IChyGGVA71lTwjaQw5r4b/Zf+Jr+EvGsNnM4W0uGAOa++jsuFFyhDQTLlSKky5WjkpbYK5549Kgl&#10;gVhyK37mHaGArOfgkU7kuNzGe3VahdRCwA71rTRAgt3NZdzHzx1qzImRwnGOtIMjPOQao2Mx89lP&#10;TOK0ZFCnAoHewwlmTaTVeSMx4PmVYoPK4oHdjBICgyeaXBIGOlKg25pyjrQK5GFxQxAGM09v61G1&#10;AivJk9qiI4qy39ahkGcU07AUJpNmQBWZe4khcg4YVq3C9az5lO/2xVcxMjgvFukf2ppcsbLltp5I&#10;r5W8TaTJpWqTRuMDcccV9ozxIS4boa8I+M3hVF3XUQyepxUt32Ipy5JXPCXbk4HNJbSGCYSDkA9K&#10;lkUxgk8HNQuuQD3rJPW560UpRPQvD96LpU52kDpXWWql8HOa8n0PUHt5AAa9E8P3peRQ54Nd0XzR&#10;1PnMTR5J8xneMdHV0M44I7YrzyQEOR717Z4tsILjSyQ2TivGbxWhmZVHQ1z1ElqejhZNqzK2Oc5p&#10;jAkU8+Y/Xg0w+YGwfm+lc6bk7M9FbjAcU9NrDGefTFSR5UjKHFbGkxma+hKIeCM4rT2fmKU1FGRb&#10;WFzdSAJExHriup0f4fXmpMoKsgPcivefBrH+zkQjB2itx9M84kkda0UUjgqV5S0joed+Ffhjb2Cq&#10;bjbIeuCK9F03SLawAEUagDpgUy30wxSAjNbcC7FAqrI5nd7sEY4HHFWUYDscelMoXrRypgopEggi&#10;LbiM054NwyOAO1Ivang7Tu9Kr4QcUlcr3rC3tXdjwqk161/wT98Lx6/8Ur/XXi/dW2TuYcV4H4rg&#10;fVNWsLCIFjLKuQPqK+zPGHiRPhd+z/aadGwWaSAAqfpWcrzTh3OmiuVqo+h43/wUf+Jg1jxRDott&#10;IHjjYhiG6Yr448L3S2s01wSAVXAHrVLxNdPf61d3Z6u5NYdxISmDVwgqcFA4MRUlVquberJdXvGv&#10;7+Vm5LNnNbOnSJZWMjYGWX8q523fa2aW+uPMAX3qtFqY+9dJFS8cyzOSec9azrhzuI6+9WZ2+U81&#10;nSHLEVDZ6VKI1pMqRioWbahI7U5qdDH5kgjxndxWS1djrVkbPgrShqeuWiP9zcCxx719m6P4qttL&#10;0+2somXy40CgA98V8pwzvpelpChwcCtHw5dTvcq3Y10xpqx5lTES57LY+xNF8QiaPaH6nOc9K6+x&#10;1Lz1CgdO9fP/AII82RYyR6V7PoQYRgEcYFYzVtjvp6xvc6gNz1p+TVSH7tS1iVcmyajYnrTabJ0F&#10;AuYVnIphYmkopDDJoyaKKLhcMmnByKbSr96gLkisSKXJpKRmxVE3Y7Joyaj3e9I7cDvQO5Lk0ZNV&#10;91G6gNScvik8yod1I7cDtQGpOJcUvnVU3e9DNkYzQFyy7huc8+lMDc88Cq9I1K4yy74Jwc0m81XX&#10;+tSEEowHU0wXYkMxCHqHH3QO5r1v4K/DqXVbgaxq6+RaxHcN46gVlfB/4eJq0zXt4QscfzDNek6r&#10;fyapKunW/wAtpFwzdsCuaVR9DqhBfaJ/GXiQ+KtSXSbAeXp0HHmKcA4rgPHPi1dFsf7IsCHlIwSp&#10;5PanfEPxtb+H7L7Da8uRhmHrXl2nE5e8nPzucrRCmmipTUdjrtAEHhuya8uCGvZATtPUZrnLzU2v&#10;rySZ2LFiTzVee6MxyR9aag4zWyVjncnLcU/M+4DaPSpwxIxUNOX7w+tGhFkWEcqMVIGJqGgcUaBZ&#10;FgDFSLVdWqVWqxkzY2sp5yMY9Kp2kogWS3PJJyG9Kn3VXv8ALWrgCkBU1iIyQB1OCP1q1ocg8oAn&#10;J9KW2lG6EjsADWD4sQ6dqMdwnRzyaVkB3DyDjjFN8ysnTr37VZIxPOKtiXYqj1osMuB804EGqvmi&#10;jzRRYLssu204pvmVB5opDIMUaBdk+8UbxUG6jdSsO7LSSgCnecKqBqk3fKeaOUOYsiQGl3iqm73p&#10;C3HWjlC7LTSgGk84VXoXrUjuTM245pKKKCbsVadTd1Gc9qB3JFYAUu8VDRQPmLMUgU5Jou5w8ZGc&#10;VTfrUg+4fpQUtTlvEKqIny2eK8j8QoGkbHrXsmtR5DDHavMfE9qQ7H3roictSKPLtWgwxPpWMYS7&#10;HnFdjqcZ2mubuozuJwa2Tscbj5lIQHaRnrVKS1xJgnrWzGDjpVS5U807kNWIBbhQOc1Q1K13Keav&#10;ofLcU+8k3Rn6VRm4nGtbmOQgnikkjPYGr2oNyarW7deKaZg46mTdwk8kYArNcYbAFdLeOcVz9258&#10;w1ZhKNhuzK81WlAFSq5psjnBoJi7lQHnpSu3FMJGTS0rmvKRFdxJo8unsajyKi5V2L5dHl07d70E&#10;9aq3mF2MPy8U5fmOajqVCGxzR8I22XNJBW/j4zkivqH4UW5McR6dK80+ElsWZDjuK+tfBkRW2Qew&#10;rGpM68LDnd2dH4fQpAvfFdKFLoDjFRWgxb1Ovb6VxN6ntbaAi/KRnrSZKIw/Wn1yXjaUJZyE9cGh&#10;ahL3Vc5H4paiYrWTD42qe/Wvhf4oai13qcwz0Jr0b41XgMsozzzXzpeHM0hrqa5Yo8xydafaxUup&#10;TnB5qDJp01RVkelCOg7ceaQ5pV6UVDGMJ20gapKjbrVIpATmkoopO4xMnOKlUYFR09OlTcUth1SR&#10;4xyajpy1RkScetIQM9abRTsA5moVqbRRYLD93vTlY461FUifdoZLAsc0+FtxweB61Gaep9auIuh2&#10;PgHWm0vWYgH2qWFfcvwl8Qi7tYCJM9K/PjS5fKvomJ4DCvrz4FeIEEcCF+4q5bHN8M7n2HptyGiB&#10;JGcVOrFsk1z+h3gmRSD2rdVuOOlc0j0Kcrok3UhIzTSwprNzxWLL6j91IW60zdTGbmgY5jTQ3UUm&#10;6gc047ilsNfJalTOKWlrQzI2+9UdSN96o6ACopCdx4qWmUAM59KOfSn0UAM59KYxOelTVG4G6gBm&#10;40h5p1IRQAlISB1p200xl5oAXcPWmMQTxS7aNtAHNK53CpVcnFQL1qVe1aGROvSpVqJelSrSAeFO&#10;elWIwQRmmr/D9KlXpUGpYXtVqOqqdBVqOl0GTr1qzHVZetWY6zZoTqOlWY6rq3SpFakMtIRxVmM1&#10;UXtVmOpKLaGrMbVTjb1NWUbApAXI2GetWkYY61mpJVmN8YNZs2L6EZq0h4qgknSrMclIC2rDcOat&#10;o3y1nq3zDmrSNxQthvctRMFlQn1rwD9ohT595/tRNj34r3rcGkj+teFftDpmaX/ri38qqhuZ1/hP&#10;zP1kFNVvlPBDt/OuNuiAXB65rtPEP/Ia1D/fb+dcVffer3HsfJUdyhICTmo1BBGasNUR7fWsZbnp&#10;9B8jDFUZWGauSfdqhL941JpTI6sW/aq9WIO1DNpbHa2MJk02I44AoNuckkcHpV3w/AbjSh3q3NYn&#10;YBiulbHzk01JmAYDnpxR9lP92tFrVlJ44ppiK4GKRnzMz/Jo8mr5tiecUfZW9KrlDmZQ8mjyavGE&#10;5pPINHKPmZU8kUeSKueSaTyT6VQuZldI+Kmt02uOOtPWE+lTJCcj60ybs6XRQV256GustVAANcxo&#10;6Y2iuot1wg4qDrpiXWNprmdSI3HmumuV+U1zOor8x4pDmYki4JzUJGelTzdDUK1oc41k46VBJET2&#10;q41Qv0oApmPk0nl1JRQZMi2+1G32qWhu9AiDA6U4L6Ck281Kgxg+lABtqRFyeOaahEhxWpZ2Ykwc&#10;UAR28MkpA28Vvafopmxleat6To5cj5etd7oHhpnI+Q4rFzO+nTM3w/4aLsoCZ/CvU/DPhM/LmKtH&#10;wt4OJKHZ+leteHfCAATKfpWDmepTp6GP4b8IFSpKYFem6F4fEQX5cVp6J4cWNVGK7HTdGVSOK5JT&#10;PSjQsVdL0oRquRXRWVgAQQKnt9MxgAcVr2tjgDjpXFKZ2RhYbb2hABxxWrbxgAZoig4A9KtpbnFY&#10;ORsiWEKcVdhwcYqnHFirsQ2gVg5GyJaerAUyigZY6jNFRA4HSl3UAO8wetBkGDzUNFABRRRQAUUU&#10;UAFFFFADKKKKsBjVE3epWqNutAxjA4qJgeasN0H0qJqfQCuQcmjaal2mgg80AV271GRmpWByaTaa&#10;DMhxikJqVlqIrzRcBhU9cUjd6mb7o+lRNWgELRn0qMoc9KtH7opjdaAKrKcmomBzVl161EVPNBkQ&#10;MtRlanaom/rQBGyiomXrUzf1qNutadAIiMU3Ip7f1qNutO4A39KiapW/pULf0oiJjJXKplRkisTV&#10;7ktbszHBFbbECJ+a4/xJeCG3fmt0Ys+fP2jreDXfCd3A4Ej7TjNfmN4m0ttJ1WeID+I/zr9Cvjh4&#10;l8m3uU3dc18NeNrcXF9LOBkkk5r0Oh4sqqhUscNGRu/nXUfD7xNL4d8RQyo5WHcN3NczIBETx1oT&#10;dH860zrdmj9Ovgz43GpQ2c8Uu6MoMnNe+3dnF4q8Pz2EwEkVwpGG9xX52fs0fEORRHaSyYK4ABNf&#10;fPgPWPt1jGQ+SAO9S48uplTqfYZ+Xv7SXw3l+H3xBvYGgMUMkpKYHBFeSlR52xuAa/Sr9t74TR+L&#10;fCh12zgzcWy5ZlHORX5rXELRsQ3DqxBBqObUuPuuzJ7O6lsL6GeAlXjcMGFfot+z347h8deCreFp&#10;99zbqAw+lfm8xZiSvWvef2XfiXJ4W8VQ6dK+2GZgpyeOaoJI+57uEtkAc1hyqcuQOF611EwWZUnj&#10;IaN1BGKx7yNBvA/ioIMJ/MIBx8p6Gq8kR6kcVpTrsCr2FVLj7laGDMUoEnJXrmrwfcBnrVeWPYcj&#10;qaWNzigRZAJ6U0ghxnpTRMRil3+Yck0ALIQSMUoYAUmB60jdaAFYg9KY1LSNQBG39ajbGOakb+tR&#10;SdCKAKk7Bs4NULoYXA61flixkjpVW4TOD3oIkZE8A8sljgmuE8baO2p6fLGibzg4r0S4j3DFZF7a&#10;qUYEfeGKqKuznltofGniHTHsNQlhkQqQTxWJIQGIPavZPi/4WFrK91GvU5yBXjs8eTnHNZyXKz06&#10;EtNRsEzRSAr0BrpNP8QGAAlsFa5lVIq3Z2hupAM1pCQ6sYyV5G7deLLu7JjDMyniqMGi32pXGVib&#10;ax64rpvD/huL7RGZFBBIr2TTfDVqtgjwRKWA54rSS5jh9tGOkEeK2/wz1C72kRnBrtfDPwcxhrlc&#10;jvmvQ9Mtp4ZgDEAorp4W8xANu0j0qOSzuRzVGr3OAuPhFpHlDPX6U7Tfhnplm+Y8MQfSu4uoTgkV&#10;HYWxLHINUK8upVsdGFmoEQ4Fa0cR247irCW5Veacq8mgorrDg5xUpGAKl20jLQIioXrT9ppVUk01&#10;uA5QTjFO2Fj0oHy9aJGIjdgeFGaJDlsHwx0hvEXxStkZN8duwY57AV3X7U3iz7TMmmQyEwQpgqOg&#10;rN/Z6WOPUdX1eXA8tWCsa4/4j3j+KNWu5wdy7iufaojuax/hM+Z9WdlvZRj93k4NZEzMASRgdK1v&#10;FDiHVJogeFY5rEmkLYFanmqL5gVtqk1WLM8h9Ke0nGKZGfmJps62klciuVKrkjArNZhkk1pahJ8u&#10;KynPy1hI6qWwn3gSOgq9oUJudRjCjIByazw2IzXTeCbIvcSSY4UZrOPxIurLkg2aepSb7wRr0UV0&#10;vhKMPMAQMCuU1FvLuy4rW8L6t5V4ATwa9BbHjS1fMfSXgeFRHGFHpXrWlwv5IIGBivHPh/qMbxRn&#10;IzxXsukXQaHAPBFcdQ9OjK8bGjCwGPWpg4LYB5qFE5J9adja2RWJsS01xkUm73o3e9MBu00cinbv&#10;ekduB3pWGJRTd1G6iwDqVfvUzdRvxQBPTJWwKZ5gprSZAoELk01zwM03d70jtwO9MYuRSFgKZuoJ&#10;zQIfvFNZs9KbSr1pMAyaATmnUUhhSHmloAzznpQA0NhQTVuyjM97DCAWZ2GBjNQTriAzfxDgLW/4&#10;AuEgvVLRedM5+XjOKJbFQ+JHtvh6ybS9FhtojtlkUZArI8X+JLbwzYvDE488j5m9K2nmaz0vfIQr&#10;Fc7j2rwT4geIn1rUzb27bgpwzDvWUY8x1VJpbGXqN/LreolpMvGTncamnLFkQHCL0qGzjFqgL9cV&#10;YLiXkHpW1uXQ49ZO4qLUozwKYv8AWpFpMsWnKcNRuo3U9AJd4pCwOMVHuoVuRQBMpp4bFRbvejd7&#10;0ATbxSMVZSCeKi3e9AIYgGkBBZsV8xH4cHKj2qPxRam90tJAMsh5p8nyXG8D2zV5k+0ae8Z6kZxT&#10;Ay9DmDWKhDkqOR6VqiQMoOa5nSpWt7iWLsCa3NxEaH1NAF3zhR5wqru96N3vTAteaKPNFQ7qN1AF&#10;reKN4qHd70bvelqBMJBnrUnmjHBqqvWpF6UICfd70ob1qNetSfw0gH5FG6m0VA7k28UFgeBTKF60&#10;AOop9FABRS7aULzQFiJwc1MgO38KQrzU8aZGPWmjSJz+rJlTxXnfiSLczcV6nqtsADXnniS2AJNb&#10;ROeoeZ6qiLkEc1zVyq11etRDeeK5q8i56VscsipGikcVXurc8nHFalvENvSm3cQ8s464oMZHMSKW&#10;fgc1FckrGR7VemUK5qpdkMvFaEM5y/z2FV7YEHkVpXUW4GqaYTOaEYsjvEBTiufuo/mP1roLqQFT&#10;WJdAFia0MKhUVQqnNMlCkHFPkqJu9BjEqEHJo2mnkYpCetZmilciIJqJgQealZ9oNUZ7oAnmg6Yx&#10;uWN22nrlugrM+2gnGatwXIIGDSuXUouJKxC5JOKW2cFwM85qnc3OM88Umnzb7hATxmnclU3yn0L8&#10;H4wNhI44r6s8H48lFHXA4r5j+DcAeOM/SvqDwlFt2ccACueZ34WNjuIFPkgd6nCkAVFFwBVkdq5W&#10;d73GEYrhvH7H7FJj0Nd23QfSvP8A4hvtsZfoacNyqnwnxR8ZZs3Uoyeprwm6/wBY1e1fGCbdeygd&#10;cnNeJXDfvGz611VNkeZRXvMpy1HntUkjc1AT61jc9SJKvIGKKdbjNPkjOSaBdSLOKjbrT34qOgpB&#10;RRTwDjpRuMZUkdJtNSL8oFFiRucUqmmP0pYzxQKw/PtS03dSg5pgLRRRQAU5WwKbTf4qBPUlzzTj&#10;1FRr1p6tirWhJMJCjqQea92+ButsLuFS/RhxmvBMiu++FOrfYNXiGcAsKr4tDlrK0bo/RrwVeCa3&#10;Q7gTgV2yN8vXivG/hhqxuIIjnqBXsFud0QJrmlo7G9Btom3Uzdz0pT7UVPLpc6noJupjZzxmpKKX&#10;KTzEXNPTpTqQjJoSsO99AzS0m0U5eBVBykRBz0NR4I7VaqNvvUCaIdpppByeKnqNvvUEjNpo2mnU&#10;UAN2mo3B3VNTW60AQ7TSjHepKaVyc4oATimkAmnbfajb7UAM2ijaKk2+1G32oA40OM1MhHFVFq1H&#10;0FamRYUjAqZRUMa81ajWgCVe1Sr0qNV6VMi9KyNSZBwKtRnFQL2qVelIZYU5xirUdUo6tR1mzQnG&#10;fSpEzTV6VItIZYRhxVqNgKpL1qzHRYosI3Oc1YWQY61VXpUi0rDJ1fnrxVlJhxzVNe1TL2qOUrmL&#10;8cwHerMcwPfms9e1WY6XKg5jRRxxVpGGB71RXqKtR1HQ0e5ajOZIyOgPNeJ/tCDMkp7GFv5V7ei/&#10;IMeorxL9oLODj/ni38qqhuRiPhPzL8RMP7dv1PUu2Pzri75CZCPQ123iSHd4kvB23t/OuR1JStw4&#10;Ne49j5GlpIynOKiZwMVJJ3qtJ94Vgz046k8gJTNUZQcE9q0G/wCPf8KpS/6sU2jSmVzx1qeHAzmo&#10;WqRKzbN5bHqngSLztKIxnFbk1pu6DjvWX8M183TW9a6prQ7W4711rY8aau2c3JYjHAqtJYnPAro2&#10;sjzxUTWRyeKDB0kzmzbkdqDAfSt1rQDIIqM2i+nNVcXIjA8k+lHkn0rd/s/2o/s/2ouxciMLyT6U&#10;vkmto2BUdKPseO1FynTRjC3OfumpEgPAwa1Tae1N8jGKLszcbF7Sk27ciumt8FBXOWHDAV0dr938&#10;KR0U4hcLlTiua1KMgkkV00n3a5/VPvGkOaOanBGc1XBxVm66mq1aHIOZxUTMKc3Som/i+lAEJcAm&#10;k3imN1ooMmP3ijeKQJ7UbfagQoxUyJkjFMXHFaljbCXBxTehMW2ws9LLsCRwa7DRtEEoGF5puiaS&#10;ZmX5a9N8MeFyxTK8n2rCVRnfCgpFfw74VaRk/d5/CvV/C/g84TdHWh4Y8Jhdh2/pXqeg+GgoX5a5&#10;JSPWp0ir4d8LLGE+QdK9B0fQwgGEqxo2kKgAI6V1mn2CrgYrllUZ6tOjEg07TNmMit6zsNpGBUtv&#10;Z4xxWxa2wCjNccqjPR5UQRWxGOKuxREAcVMkHpVqOA4HFczlcdhscBxkirCpgU8KQAKXaam4+VDV&#10;UCpAwFN2mjaamxaJl6UtIv3RS0wCiiigAooooAbvFG8UxutFAEm4UbqbRVWAduo3Cm0UWATeKTeK&#10;a3WkbvTKFLDpTKNpo2mmIGbioiCTUu00bTQAzb7UbfapaKQymyfMeKbtFXDGCM1E0QoMiuyiomXr&#10;Vtl9qiaPJpgVn+7UTVNJwSKhatBAfuimN1p5+6KY3WgY1setRNjrUjd6hb+lBkQv3+tRN/WpW/rU&#10;Tf1oAjYj9ajLDmlfvUbVoANzUbdaefuimN1oARmGPwqIsM0rdKjPFLYzvrYq3E2yJ8/hXmvji9MV&#10;s5LYGDXoWqsBAxHWvEvinqbW9hKQ2ODXVTXNuZVn7NXR8mfHrXS0ssQb5mJwM1853yC6Vg/3q9K+&#10;Lmsveau4JztYivN/MVmJNex7NWPjsRNync4jU7UxTMMd+KrRMMhW710HiC1+XzFHB5rmypD5Pas+&#10;U9yhLngrnV+BfEsvhvxFburlIdw3Yr9Dvgd8QU1K3gKS7kKjJzX5kSSlZEYdua+nv2bviCbaaK1d&#10;8dBgmpX7xWYSppSUj9GdW0228W+GLnTJlVo7iM4J55Ir8m/2gvhnP8PPiBeWzRlIHcsvoa/UjwBr&#10;w1Gzhw4JBHftXg37c/wcXX9GOv2Ue6WFCzlRXK1yux0VGrJo/N5m8pjxxmrOlapJpGrw3iEpIrAq&#10;RVeQ7d8bDDKSMGq7ZLBiPu1puEV3P0t+AnjiLxr4LgBm8yeOMBgTyDXZ3kQELOD8ymviT9lD4mv4&#10;e8RjTbiTbDOwABNfcNwq3CiVDmJhniqMl8Vmc/cZYg1TmUsuAMmtO6gOWIHHaqJBBINO5ny6me6E&#10;8EdKZ5YwcValXk1WJ2k80yWiNkPOKbhl4xUu73ozmmSRZb0pQ4XrxUlI0e/n0oATzB60udy5FQuu&#10;3pUYlK5FAEzg81G1Krk4zQ4xQBFJgqfWs65Vs8CtFv61BKgagVrmM6vnkcVBcRhkOeta0sQ5qjcx&#10;4JwO1VF2ZDjbU858d6JHqunSqQGZQa+X9c057HUJYyMBWIFfY19ZeesikcMCK+dvix4YbT74yopw&#10;3JxTkuYqE2nY8tkITk1LZXBhuEIOAailUsuD1FInygE9RWfLyq6O6ycdT2Twcsd6iNnJFeq6QNka&#10;qOFrwf4fa4IZlRmx9a9s025MqKVPBHat4O54s4WlZnTrB8oKEZqaCBo85Oc1TsmcqOa0ogec1Un0&#10;N4+7oSrErDFOWFIzkUi/0p/JqDTcdwRxSbDk0qrUm3j3oFYiIx1NNZQaey0irzQLlI/LpyLtNSba&#10;CMUByohYHtUN9IYdMuCeOKt1neIHC6VKD/EMUxS7HTeB5hovwxvLlTteVjyO4rC0CAXWlX88o4VW&#10;bca1tWcaL8JoEPDSYbFUdGkS1+GuoXTnBaIgVKViPaOMbI+TvEkwl16/OeN521lsR5eTU2py+deX&#10;MvdmPNUIpC8Bz1BqrhGPNqNaQFutTxdCap/xVchPyGhsc1ZFC/lBOBVNuVAHfpU12d0h+tQnqp9K&#10;wkztpqyRCQRkenWvR/AdkzaZPNt+QrgN7151yXbj2r2TwRZmDwqGI4Y1UI63M8V8HKcrq1q7cAfO&#10;DyKzreRra4BzgjrXR6vF5czVzdxGSzEV03PJhK/us9k+HPiAfuxvOBivofwvqi3ES7XycV8Z+EdW&#10;eykAzgZr6M+HuvmSFDu7Cs5RT1OqnLkkonukTkxDBHSlBKjJrJ0y8M0CkHNaPmHYCTWLielFJku7&#10;3pC+O9ReZxTWl6VFjNvWxP5nvSNICKg8ymtIMDNOxRPvFIZAOpqv5g9aQuD0p2As+avrSNKOxqtu&#10;o3UWAseYPWkMg9ag3UbqVgJvM96QuGqLdSqcmpAfTgDmhfvU+gQ2lXrTqKVwsFABPSigNj8aBg6l&#10;F3EcetNlZYYxK5wOo96mkuha2580ceprltX1gs2YjvGcBRTsBo3mqEyIEy0jHasa816z4H0lfC2l&#10;/wBq6kirO67lVu1cl8MfBI2/21qwAjX5lRqwvjD8T98x0/TpMk/KqqelD1Vg8zX8c/GiW/nfTNPc&#10;u7nacdqzdOsha26yud88nLZrl/Bfh0gfbb0fvm5y1dgMlueg6UR90H724hUytzwKURlCMdKkX71P&#10;/hqnqVGVtBi1JuGMUyikMdkUZFNopAOyKUEZplKvWgCTd70b8d6btNIwOKQD/M96BL6daipV60yO&#10;YsAq8Iz9/PSp7ZyJCOxGBVNWxT1m2nIPNMdzMEIiv5Fbh2PA9a0WcABCfmXtVfVkEVxDcAdcZNWL&#10;gK4jlU5LDmgLh5lAfkU2ipAn3A0tRrUnY0yh+73oBOaYvWpF6UASL1qRelRr1qRelCAkXrUgGRgV&#10;GvWpV7UkAu00bTUlFKwDaF606ilYY+lXrSUq9aQibbQBik3e9Ab3oAVhg9anhxwarluetSxNQUpW&#10;K2qdDivPPE4I38V6Jf8AIP0rgPE8Wd1WpMiSvueWa0x3nArmb18HHc112sw/MeDXKalDtOa6jjkV&#10;Y5WQc8CmXFyCpOeKhlkOBiqkkhKkUGMipey7mJQ1nzSMQatTd6qyfdrQybKMzcGsq4Y9jWrOvBrM&#10;mX5qZg2Up3cis6ZznmtSZeKzLheasyk+YgkYGoiwGakcVEVz1oISsRHnNIVNPfC1Xe6CnGagUU3s&#10;QXD/ACnisO6mIY81rXk4KnmufupMseaybPXw8H1REsrbuTWlbXIVeWrIWTBqVZwOppXR6E4c+5cu&#10;LoN0NP026UXC5Pes1pA2al01S1wMetVEl00on1Z8FroNHGAfSvq/wrjYnuBXyH8FFKRxcc8V9beE&#10;nJRM+grKZlR0Z2ysOOasBxgc1XRQQMin7scVys71FNkxYY/CvN/iQ+LGX6GvQicjJry/4nXAWyl5&#10;7GnDczqu0bHxN8W5Ab+Xnua8auJAHb61618VJfMv5ceprySZDvbvzXXNXSOGha7uVJGGarjO6rjK&#10;OcioTH8xrLlPUjaxYtSO9WnUEVBbR4q4y8U7GDdmZ0yHPAqIcVckXmmLCDz3o5TS6sQBC3QVJtKi&#10;rCQgUkiYPFFrGXNd2IKbvFK47VGVzih7FoGIpqttp232ppGDUFoN1SRsMVFT4+9AEmRRkU2ii5I7&#10;IpF60lKvWmmA9etBzQvWnrVkDMmtjwvfGz1KI5x8w5rJbvT7aTyZVf3prcmS5kfePwc10PZ253An&#10;A719HaVdrcWiEEdK+DvhB48Szjhjd8dOpr6o8H+PYJLdBvBBx3pyhfUiE1E9YBFI3Wsm11+G4RSD&#10;1rRhl89Qy9KwlodfMpIlopQhHJpKggKcoGKbSrQUtx3HrSHA70Ux/vUFj8io2+9SUUEvYKjb71SU&#10;UEEW00VLTSuT0oAZTW61Jt9qNvtQBFSgCpNvtSMNpoAbtFG0UtFACbRRtFLRQBwqoeasRjaADTQt&#10;SoK0MizGNuKsoQOtVl7VMvakBbXBxUqpVeNvSrSNUGo9e1Sr0qNfvCpF7UDJUBB5q1GelQL0qVOt&#10;ZdTQtr0qRaiX7oqVaQyVetWY6gRcmrMa+1MseD0FTLk0xI8mrMcfSkAiRnjipVQ8cVKsZOKmWPpU&#10;gNRDxViMUCM/hUyxUmBKhGRVtDxVRF5FWkXpWS2NnuW4HOAD615D8fogyZ/vQtj8q9ci++a8o+PX&#10;+rg/65N/KqobkYj4T8yPEQVPE96jH5g7cfjXE63j7Q5HTNdt4ujx4y1D/eb+dcVrPEpr23sfIQ+I&#10;xJPun6VWk+8KsydDVZ/visWepAtP/qffFUZfuY7irr/cH0qjJ941TNKZAxGaljqBqki9axe5vI9i&#10;+E43WLgV37Wx2kY5NcP8HE3WslemPAAVrrWx5clq2Yptu2Kia29q2Hg5qJremLlMVrIHNRtYAduK&#10;1JE2k1CxxQZ8pnGEjtTCoHUVekPFVXoDlInjGOlVpF56VZkbjGarO3PWmTIa5AWqrtU7MMc1Wdhg&#10;80GLLli4DCujtCCvHpXIWkwEgrprGb5B9KDeBckBwa5/VFOTXQM+RWLqS5zSCZyl11NVq0LuPGaz&#10;m4JFaHGJuB6VG44NSRrzSyLQBSZSMk02rEycVEq80GTHAgAZp6qGPApvl5q1bx5oEPitFkIxXUaH&#10;pYfAxzVDSbISMOK9F8MaKHZDjiplI66dPU3PCvhwMyEpXsvhbw2NqfIO3asfwh4eDeXha9j8N6CE&#10;VOP0rilI9mlSLegaIIwmUxXe6TpqoBkcVDpmlqCnFdXZWKBRxXFKZ6saVibT7FFAz3ratbUbh6VF&#10;bWhGMVr28OFGa4ZTOuKsTRIAAPSr0I6VXjjxV6CPgGpZuWY0AUGrKAYFRKvAqVV7ViwHbc9qNvtT&#10;6KRYzb7Ubfan0UAFFFFABRRRQAUUUUARN1op20UbRQAUUu00bTVgN3ik3ikK80m2gqwcmjaakXpR&#10;QK5H8vejihutJQMdtFG0Um6jdTANtJTy3yio2brSAC4xiomkprt1qJmoMhzP1qFnPNKzVEzc0ANf&#10;JyajYGpmbgVCzZzWoDSRgVGWHNK39KjagBWbrUTEfpTmqKTvQZDGNQtT2aoi3NAEb96japJO9RtW&#10;nYBCRgVGWHNK39KibpQAFs8VFIwGc1JVa461bRlszF125EcL4NfNPxt1x7aylGecGvoHxXMYrdyO&#10;wr5A+PmuHy5VB9a7KMTgxk/dPlbxffG81Sdif4jXMHAViTWprMnmXErHqWJrHlb5TXrdD5f4ncjf&#10;E9swfqOlcrdW+12BHGa6UHccGs7VbbauR0rGR6FCpZ2MLAZ+eneuk8E+JZdA1mOWNiqAjJFcztPm&#10;HPSp4f3RyKwT5WerUs0fpP8AALx+NTsbYibcWUZGa+hvEOlReK/C1zYSqJUnjK884yK/NP8AZ3+I&#10;E+mapDA8uEDADJr9HPh/4iTUdLiOQxZRWdTRXM6HvOzPym+PXw7l8BeOry2MRiiaU7DjgjNeaToT&#10;MV7V+jP7cvwfj1vQP7dsov3sY3MVFfnZMpt+v3gcEGjoaXs7FrQ9Uk0bV7W7hJQxMCSOK/Rz4KeN&#10;IvG3gyApKJJUUBsnmvzSlyZAFH3q+iP2U/ie/h7Xk0md9sUjAfMaoJKyufa11CiKAepFZLxqzEDt&#10;1roJo1uVWdCChXIxWTNGiK7AcmmYGLMQzED1qjOdr4q8ykEn1qnOm580Il7EQy3QU9VPUilVdtSL&#10;0qyCKgtjint/Wo2oAYxHek2oRnvQ39aZQA4hR0prc9KKUd/pQBCwP61FJmrLVDIM5oApS7uaqTZ7&#10;1flX2qu4APIprcTMW9QgEqOa89+IuhjVNMkbZlwpxXp91s2niuf1W2S6iZCOCK0OduzPjTVrN7O8&#10;kjddpBPFZ+ecV6X8U/Dv9n30kirwSTxXmj/K445rOWx6FKXMi9o96bO8Ug45r3vwjrUVxaRqr5bA&#10;6186hvLkDZr0XwBrDGYJu6GtKexjiIW94+gdPujtCnGa24MspJxXHaRcF9hJ9K6WGYsMA1Utzlg7&#10;mlkDrUkZDZxVWOQYGetWFcbTjipNiQTxqcE81MHVhwaorHufNW1UKBigBzLnpTBgGpf4aZjNABkU&#10;1ueR2p232qOYEDgUAR+aucZrI8USf6IiDqzAfrWj5ZLZNUNYh8+4tIuuXFBEjV+LNz9n8G6Lag4L&#10;IuQK5fxZrH9l/C4WqttlkGNorS+Nl8IpNGtAeFReK87+IGrCbRYYAeFoOeR4ncE+dtJ5zzVdMJvH&#10;bOanumzcse+arOPmJpHRDYbuBbFW4+FP0qin3vxq6vEZ+lMJmVdHc529c0z+E/SnPzKT703PasJb&#10;ndbRDYF8yRAOSWxXvegwiDwpbR4w5GSK8J0mPzbtFA/iFe72L7NPgiPUIK1pnHipbI5jX4WDEgVy&#10;l1lVJA57122tR7gTXF3425FbHlU/jILW6MJBBwQa9d+HfiMBUQPzgcV41wqmun8Gam1vdAA8cUmz&#10;rlo1I+wfDGsiS2TLdq62K5MiA9q8d8G6qXtoueoFeo6XcebABnPFYs7ac7o0/OA6mmtMDwDUDtTF&#10;b5utZdUadS15nvTWfNQ7velDZPWrKH5z2pwByOKRf61KtADaKfSNQA2gkCikYZFJ7AAYGno2GzUa&#10;r6VKq1IEqsKlDBqgVfSplFADqKKRjgfWpAMjBPYUKQy78/KvJJpqKVfk/KaxPEOqiIfZoD8zelOw&#10;FfxF4geRvKUAp0yK6D4c+B21K7W7uV/0Zfm+bvWN4P8ABlzrF4rT5Mec13fjHxhaeBdENnAVEu3b&#10;8vrQBR+LHxEh0OyNhZyBXUbVjTvXlXgzwvNrF82q324sTuVW5qtpOmXvjLXDe3W5oN24bq9VtoYb&#10;O2WGFQAoxkUABAMaooChfSpQQVA7im0q/eFFwHr96nZyMd6SlX7wpiDaaNpqSipuaEe00bTUlFFw&#10;I9ppUHzDNPpV607gLtFNcYU0+kbpTEQUqjLCnUA4OaVyLDXPXFRRyBplQnk9qczZY1WciK6RvQ0x&#10;lq+cXdjIkfMidqo6TdmaHy2PzoeR6VpRxqtwQOkgzXMWk5tNfnhPCseKBHTFgtG4HvTPvUoXBx3p&#10;DJlI5qUHqKgCnNSqvSgseoORUgBxSLUq0gBQcipADikWpOxp7AC9alXtUS9akXpQgJd4o3io6Vet&#10;FgJKKKG6VIC7xS7wajoXrUlE2TRk0lFAhSTmpY3C4yaZRQMS6YFSa4rxCofdiuzuv9WfpXG6z916&#10;FuT0uec6xCSx4rkdUj4I712msnDNiuL1eTBI712nFI5+ZdoOaqSLwcVbnbI5qArlT9KDGRlygjNV&#10;2UsOKtXIxmqpk4NaGEinP0NZc7gNzWhcv8p5rHuW5IoMWMlkQr1rOnwSSDViToaqv0rQyISuRxUT&#10;ABTT2faKo3FyFBOelAb6Ed3MEBycVg3d7huDUt5fl8jNZMhMmawcj08PR5VeQ970tnmq7uGzURjf&#10;nimncO1YuR6sYroI+Vam5JpzfNTkjJ7VFmatoauc1u6PaH7RHx1IrIhhZm6d66vSYD9oi49K1pnD&#10;ianKrH0V8HbNkhiJ6ZFfVPhSMLGmfQV8zfCRcW8XPpX0z4ak/dp9BSqE4XXU7AScACjzQCM9arrJ&#10;0pJHGRXKztvqWWlCqSTxivJPinNmymIPGDXqFw37o59K8c+LF1ssJQOuDThuc9aWh8b/ABFV59Rk&#10;CjJ3GuKfS12jI5rvPEX+k6m+f7xqOLQhNGDjtXfa6PG9o4uyPNrrTTHkkYFZ7RgMQK7jxJp62qkA&#10;VzEdpuapsejTraXZFbRHqRUzxmtK20tmAIFPk0uQdFNPlJlWTMKROelMVea3o9FeQ8qarXWmmBiC&#10;KXKwjXi9DN3BcZpjsPWnzJtOMVA3WpkrI6odyN+tMwOc05qa1ZvY2QcUxhycCloJABrMobQpFNZq&#10;FpjsSUUR0rdaQhKVetJRTQEi9aevSo6lXpVXIeg1gTnFSRx5QZ65pUqRadzJyNjR9Wl02RCjEYPY&#10;1634V+KslkIkMmcY5zXiUVWYZpI+VNbqWljjktT7S8HfF1LnYrSj6Zr2Xw743jurdArgkn1r859D&#10;8VXOnyghzwfWvY/AfxZlikjSSXHPQmodNS1uaQquLsz7otNUW5jBLAZq4nzAkcivFfB/xDivljDS&#10;A5A716zpGsRXUSkEVhKPKdsZcxpnjrQDinPhyCOlI6jNYczubqPUNw9aYxBPFLtFG0UXGNop20Ub&#10;RRcQ2inbRRtFFybDaUY70u0Um2mmFheKNopNppyrxVByibRUcg+bgVPUbfeoBqxDtNG01LRQSRbT&#10;RtNS0UAcWAKkXGOaiqRatGRMpHFSqwGKrr0qVaYEyOM8VajYHiqK9asxdqzNS8vapV7VXXtVqOkM&#10;lX7oqdFNRL1qzHWbNCVfuipVpqr0qVV6UhlmNc44qzGvTiqy9qtw/wBam40yeNRmrUae1RIucVaj&#10;XpTuaJEqxn0qVUPHFOVeBUqrWfMHKCrnpUirQq1Iq0cw+Uai8irKAYFMValVTRyqxolfUenyuc9M&#10;15R8eQRFbsenlNz+FessvH415V8el3WlsPWNh+lOC5GY1ndWPzM8YYXxffk9Czfzrgtews5B616B&#10;8Qojb+L71D13n+deea4fMuD7V6824o+Tp25zHkYciq7AlhipWPWmKe1Yx13PX5eVXRM/MY9hVGQ/&#10;Mauk/J+FZ0n3jT5gpETdakj4BqLnJqRKl2Z0yPZ/gpJ+5lXPNeqTSAlQOa8h+DMoV5QTXqrOFYZr&#10;qWx5st2SM+OtQtKKjecc81WlnFMRLKVxVGUjNK83vVWWXrzTMLj3YVVfB6VG81QtOaQXCRwcjNVX&#10;brT2Ocmom70MwcmV5JCQaqySHB9atN3qrJ3pkbhZufMHNdNYs20Zrl7X5ZAa6SwkyoGaC6cjWQ7h&#10;VC9QnJq9F92q95/F9KDWRzN6mAaxpVIc8Vs375YisaRzmrOSS5R0YxjNOcZ6VGr8cVOq7qDNO5Wl&#10;XI6VEsZJ6VZlWiMUMVrsaI8gVbtYixAA5qKFS2a19LtSzDArPmZ0RpJm7oGnlmXI617F4N0cME+W&#10;uA8NaezyIMV7j4I0g4TI54qZ7Hp06Z6B4O0MgoSnFesaNpQVFwtcz4W0/aE46CvSNIs8AcV505Hr&#10;04lqwsQMZrorWz4GBxUFraYwa27SDGAa4JM9JEkFuFA4q9FF6Cmxr0FWo14rllE1UbgkeDzV6EAD&#10;kVAi1ZjXiquVykwI45qRahXrUi9qhoOUfRRRUjCiiigAooooAKKKKAG7xRvFJtFG0UAScetHHrQA&#10;cCjaaADijikoqrjuJto20tFF2AykLDFOb+lRN96mAlIxHNOP3RUbd6BiFgKTzB60jVHTI5mTmQYH&#10;NRtIOeaiZqiLc0guSM2eajagtwKjZqCQZutRknNLRVAMLdqjJOac3WkqwGsR+lRMw6U5v61G3WgA&#10;Zh0qJiPWnN3qFv6UGRE55NQk881K39aib+tAAx4/Co2YdKVv61G3WtOgCMR+lRswxilb+tR0AKpH&#10;FV7kgLk1KeoqpfyYjP0rW9yHrqef+O7/AMq1lGegNfD3x01oSXMqBsnJ4r7B+JeoCG1myegNfCHx&#10;h1ET6tIAc/Ma9ShBM8DHT6HkOoPuJ9c1mSsSuK0rxsux96zW+9XZfoeJTfKQ7cEYpbuPz4MAZNO/&#10;ip69Kztc2UrO5yV7A0bEAc5qJCVT5q3NUtCMv681hSZyQaxnGx7dKftIm94V1uXRdXt5VcqMg8V+&#10;iH7PXxES/sbdDLuO0DBNfmor4dGHVa+gP2e/iLJpuqxQM5ABA5NZNc6sxSbpvmifpV4o0W28a+E7&#10;vT5QHWWM4z64r8mPjd4Al8BeN720eIrCXJTI7V+q/gHXk1TR7dgdxYAmvmz9uP4RjUdPOu2UG5o1&#10;LOVFKOujNmlKPOj89Gk2uHA6HGK09G1aTQtct72JirqQcis11/dsCMMCetRqGcqW/holotC0lJWP&#10;0z+C/jKPxd4Nt2EokkWMBuec10t3BsiLg/Lnmvjv9lL4nNpGtjSriTbFIQFDGvtC5jEoUqcwsM5F&#10;UcqTvZnNzoWBKjiqWzr7VsXSCLeB07VmHGTk9TTW4SS2K7YpBx1FOlGMkdKhRi2c1RPKPbnpUbVJ&#10;SN96gTRAyk00gjrU9Mk7UEkVGQOtPprCgBjMKZkHNKy0irQBFKM5qrLGG5NXGWoZV+YmmtwMu6hB&#10;UgGsq5t8ITW1cLyazrvJJHatDGUUzyn4l+HRf6dI4UFgDXzdqVobS5dGGCDX2JqWn/b4ZoiOMGvm&#10;34jeHzpuoykL8uTziolsaUpckjz8/NwK1vDuoPp98hBwM81mFCAT6UW+5HDEng1mpuJ31I88T6O8&#10;J6uLqFDuzxXbWc5zwc14X8PtbPmLGW9ua9l0yb5AT0Irp3VzxU3B2OktwXxmr8KKo5rOspdwFXw2&#10;CPSpNlJsmYBRkURuWJFH3loiX5jQX0LGw7cUKhzyKlX7tJUczAaEz2pwiBBLDinr/Sn4BU0XAqSQ&#10;gglRWLeo39q2gI6OK6VFG01jX0X/ABNbb/eqkxS2OO+NtyX8RWAJ4VBXl/i26aS2HJ613fxjuxJ4&#10;mhUHlVArzbxJNug61fKefKo+axxExDTHHXNMkwcgdaD80zD3oK/Mag71oisPlfmrrERwEngGqc33&#10;qs3X/HkKNi5LVIzSNzlh09ahY/NkVMn+rNVicVzy1Z2LsafhmEy6pGmOSwwK9jjlHnqoPCoF/GvJ&#10;fCAzrUH+9XqUThbpx711U1oeZi376DU4i0ZIFcRqUZ3MCK727+aE/SuL1RRvPua25UcSSTuc64b7&#10;veun8KWJaVTisCWPD11XhmTY6881NjaUrpI928GRhbeMZ5AFeraRhYRj0ryHwbdjZGCRXrWkTp5I&#10;OR0rJo7KVrGkxzx3poBHJpysG5BpC3OKxtqbXd7C8mnoCDk9Kav9ak/hpmg9SP1qUMOlQL96pFGc&#10;UASZFIzAAUbTSFM0AC/N0pwjb0ojQirC9KTAiWI56VKIj6U9f61KtSBCIyDUmzIyO1PpGXdgZwO9&#10;AiEMDnHajBkB28kU+YgEIi5z1IrP1XUo9Jt2yRvYcCnyoZX1nWUtYSgb950AFZHh7TZta1BXkBPO&#10;RVfTbKbXbzLAkMeK9M02ytPCemNcXBUOBkZosBavdZtfBmjs7sEcLxjrXiU0938Q9dd3DG2DZDGp&#10;fE3iS68aa59mg3G3DYOOmK7bw/ocWjW6KoAcjmkBpaRp8Oj2SwRKOBgmrRKquAOTUe6jOe1ADs5p&#10;yg5BpFAzUoAXBFKwCUq8EUbqN1MQ/dRuFM3UjNxSsVdkm8UhkAqHd70jNx1osFyfzV9aFlUsBmqu&#10;6nI3zjiiwXZc3CmswxUe6gnNMLsXIpGIx70lITikOwyPIbmq18pdCV6irmM80GIbTnpimKxXtLkz&#10;ojryV45rO1az+z6lFMRhm5NWdKBEcwHUMSKm19cw27kZPAJoEWrUEqGPQ1M8ZDA461BYP5luB6Vd&#10;J3YAoEIqE4qQIQM0q1J2NI0I1B5qYDFNXrUn8NAADjNPDjBqKlXrSAlXrUi9KjXrUn8NNAGRSgjN&#10;MpV60rgT5FDdKavWpP4aAI9ppQDmpKKgYUUUUCH0UUUFkVyw2Ed8VyGsgqGzXWXIPJxXL62p5yOt&#10;C3JPOdcbDNXC6uCzHArv9ci61xOpx7WJrrTOGRzciNwCOaQ4VTnqatTgbsZqvdAba0SMZGPe8Gst&#10;35PPFXtSkwSBWS8g5HeqOZyI55QVIB5rKuM7uKtu3WqNw2OaZg5EMnTFU5GA6mi6vNqnFYl1qLZO&#10;DTuTGMpF25uERTk1jXdwCTg9arT3zv1OagBLnHrSudsKNtWRNEzk8VLFZEjkVbjgIwcVajjIFZ8t&#10;zeVYyZLHg8VVksTzgcV0bQZAqB7Wp9mhRruJzn2NyeFqzb2TcZWtZbUZNSrAABxV2NJYlspR2O0g&#10;4rb0xM3UajrkVWCHIrS0WL/iYx/Wnaxw1JOe59FfCpNsEYPXivozw0GCJx2r5++GMQxF+FfQvhz5&#10;VH0FYTPUw3urQ6ME8U925FN9Kc/3hXNY7Etbjbhv3R+leJ/FrIs5snsa9suf9WfpXh3xdlP2Sb8a&#10;qK1OetHQ+S9bkA1N8H+KtzT5QbYYPOKwNW51N/rW3p8f7gYPavRtoeG0lI5LxZueQ5HGa5+xTdIB&#10;15roPFSN5h9KwdPUiYfWlY6FblOy0fTxIg4FayaMhb5lGKraH91a23yAPSpldGKV3uUZdLhiXOB+&#10;FcjrsUayPjHtXZ3shWM+lcTrjEljVK9rkqLT0OSuoW3kjpVFwQxBrSuHxnJrOc8k1zyk9j2KLdiB&#10;qa1SN1qJutY3OtCUxjyafUbfeNJFoYTTo6KegGKCug6OlbrSUUEBRRTloQC1KCMDmoqctURIlQj1&#10;qSoE+9UoOKDJosRttAp7swGAarr1qRTxWyMWupYiYhSc81Ysb+e3uA6uRj3qmvSlWTDYrR7GVj2L&#10;4f8AxFltbuNJJCAMdTX1J4C8bC/iiIlGOOM18B2l49rOHUkEGvZvhb8Q2tJUjdsHd3NYv3gjNwep&#10;9+6XqC3MS4cMSOgrTHzc968h8BeKkvI43DjkDvXq2mXS3Khs8msJwsrnrQnzIs7cdcUbPapJkyQc&#10;UqAba5yyPaaNpqaigCHaaTbU9Rt96gBm2jb1p1FVHcTG7aTpxT6il++a0EOzUbEZ60lRv96gT2JM&#10;0ZqKigglzRmoqKAONDA1KpHNV161KvatDImUjAqZarrVqP7opAC9asxdqgReatIvSoNSygPFWYwa&#10;gXtVmOkwJV61Zi7VAq81ajXpWbNiyvaplSokXpVqNSKQCL2q3D/Wq6L7VaRelQCL0YHFW416HFU4&#10;e1X4+n4UM2RYXGBUy1AvSpU61kUTKhqVVPpSL90VKtAAE56VIsfNOUVIFPbrRzHRGIjxlQAR1NeX&#10;fHeBha2khU7ApBI7V6zuAgy/3h0rO1zRbXxPYGC5QEYwCRT5jCrE/In4uoIvH14gIG45Ary7U8/a&#10;GB69q+9f2iv2MNR1Ka817RmZyqltq818L6z4V1zT72e0ubSRZomKklTzXte1jPQ+Y+runK5zcinO&#10;ccVG2Qa0pNF1FiR9mkyOvymqL2lxCD5kLAjrlaylodvQaWGwjvVKRcMSeKsBie3NSC1ebjaaz5WN&#10;SUdzPEZNOX+7WiukThsbTg+1b3hnwg9/eLuU4zzkUKMgdaPc6X4Rq8U8mQQD0Jr1G5uEQAE81haX&#10;okOiIojABI7VZunDYJNdiOByu7lppxjg1XeYGodwwKjYimK46SUetV3kPrSt1qJqCBGIPfrUTcU9&#10;utRNTACwx1qNiOeaey1Gy9eOKRykDd6rMpJPHFXGWo2XrxxTC5VHBGK2tMY4FZHl/MDitfTwFApD&#10;p7m9D92oLzOKlh+7TLvp+FM3kczfIMk1iSp1roL9cZrn7hsE1ZzVCJOtXogNpqgjc1dhbpQYRCT2&#10;psSE9qs7EPbk1at7ZT2pM3jEbZ2vPIrqdDsAxAxVSwsgcV2egaaCw45rFnbGJ03hPTBvT5a9v8I2&#10;O1UwtcB4W0kAoceley+FLARonFZTloejTidz4ctyAmRXfaZGeABXL6JbYAGK7LTY9uK8yctT1acT&#10;Yt0FakGcVnwKcitOBc4zXOzsRZjxxzVpMY65FVY1q1GvHSsGbRJ0HerKnAAJqFRwMdKkVakseAc5&#10;xT17U5fuiloATIpaQLzUirUkjKKl2ijaKQEVFS7RRtFAEVFPpKAE49aNtC9aetAChOBxRt9qTdRu&#10;oAjooooAKKKKAGsd1REGpKKvoO5GegqNu9SN1pKBkLA4qNh1qw/3aibpQZFZmqJmqZ+SaiZetADS&#10;2RTCTmloqgCiiimBE3WkYjmnt/Wo261QEbf1qNutSN/Wo260AMbvULf0qZu9Qt/SgyIW/rUTf1qV&#10;v61E39aAGN/Wo261I39ajbrWnQBjA1EQeasN/Som6UAQyEYwOtZmqPtjOTWk3DZrE16TbEc1otzL&#10;m0PC/jBfCK0nOcDBr4P+I16bjWHIORuNfZ3xvvhHZXAJxwa+HfFkwk1GU5z8xr2cPsfM46RzNyw9&#10;az2+9Vq4Oc1UrbqeXATBzTgwXrQfuio270GyGz4uIyPSuZuodkp+tdA0nltis/VLf5N4HWsqmx6F&#10;CVnYyuMkA1s+FdabRdTSZCQQaxMbQSe9PhOGrnjuei48ysfpL+zR8Sk1fSoEaTc6qBgmvoTxdodv&#10;4w8H3tlKiy+dGwGRntX5qfs5/EBtB1uGBpdqMwGCa/SrwPrsWpaRCVIYso6fSh+7qKhLRxZ+S3xo&#10;8CzeCfGt3aGIxxCU7eMcZrz24Yq5AHHev0B/bk+EP2zT/wC3bKH51+Zyq1+f9wjQuAeucEVPxMKb&#10;tKzNLwxrcmh61aXsTFDGwJxX6PfCLxfF408GwSxyiSVUAbnkV+ZwxuYDj2r6V/ZP+JTaZqB0iSQh&#10;JDj5jVIU+6PrjUIiUyoziuduC0c4B6V19xGGtyyHO4ZrmdTh2yA+1UtzJO40ASJVbbtJqaBvlNRt&#10;941QxKRvvUtNY4PWgUthKZJ2p+73pjnJoMxtKMd6Sms+00ADAUgAGQetJ5lRSS/MKAJGWq0pGcU6&#10;SU7TVR5CWPNNbgRzrkk1RmUHPPNWbhXYHBNUNroxDZ5rQhmfdgQhiBya8m+J/h46hZvMiAtgmvYb&#10;qDeDXNeINOE1o8ZGSRRuc8nZHyBqFu9q7IRgg9KqrKwUAD612/j7RTp985C4BJriJRjFc8lZnq0K&#10;inHU2/DWrGzvUOcDIr6B8Naol7ZxFWycV8zRN5Lq2e9eu/DvXg6JGW6cVpGXQ48TTtLmR7dp0oJC&#10;55rWwcjFcnptyTIpBrpbWYtgmtDniaMf3eaehBbiokbIp0fDUnsbdC8qll4FIVK0sTcdaVvmrMAV&#10;gKUvwQOtN20BeaAQoYqpJ6VmSHzdThI6K2c1qScrWTeSC0mRzwKuIpbHj/xRuxN4vcA52jFcFr0w&#10;MZUHmun8dziXxVK+c5NcbrTZYgVq9jy5fGc2jATHJ71LIwXnsahCgyE0+bkDFZnqPoQMC7jHNT3Z&#10;xaAHrUUP3vxqW/8A9UtD2LfxxM1fljIPWq8gPFWW/rUMn9a5nudMdzf8FxM+rwkD7pya9GjbN45H&#10;rXA+Bf8AkKL/ALtd1G224kPvXbT2PMxfxF6dgYiO9crqiZcnHeukmcGPPtXOXzBmIrU4eYx5oTu4&#10;HFW7K6NsVIOD3pxj3Cq9zGUjJHWkNPm0PSPDPifygnz4Ar1zw14qSdAGk4xxXynbavJa8BjgGvRP&#10;Bvihn2qW/WsWdUG4bn1Npl6s6Ag5BrQUFmz2rzzwrrDTwJhq7zTnaTr6Viz0oyUkW1B/WpMHH40q&#10;rTyowKCiNQc1PEPX0pqrUqcYoAXaKVQB1p1Nk6CgBw29qcoJPFRL/Wp4mwaTAcqkVIo4J9Kbu96N&#10;xIIB5qQHp8+cdqbKhIGDimB/LUgdTUUkwt4mklfaqjNAhNQ1BNKtS74344zXMwWcviKfz3z5YPAq&#10;vNdT+J9SEcYJgU8ntXfaNpSWsAAAEajLGrGS6HpEGkWpuZQEVBnJrzbx74tn8RXxsrF2ZAcHFa3x&#10;E8cEodNsTlj8p21Q8HeGCkP2q4H71ueaTA0PCXhuLSrdZmUNMRk59a6HO6TJPPpSBPJjApYxnnvU&#10;gSUFTjgc05fvU/OAKBDBv44p4Y8A0m6jdQBJkUZFR7qN1AEmRTWPHFN3UE5oAMmmseKWkYbhigQg&#10;UtyKVSFYZpykqMU3bls0FEwINKvWmqKlUdKAEpGBI461JtNKoORSuWNRCMZFTbQQQe9FB7fWiwjG&#10;u2Om6oFHETjrVy8AvLB2HOz5hUXiCAv5cgHC1JYDdZSD+8uKZBFoMnm7lB5FakPJcHqOK53Rrg22&#10;pvGeMmulYCNiR/FSGPBxmnhxg1FRSLJgwBp3mDb1qKg81QEgcHoaUHJAFRKtSoMEetSBMvWn7uMU&#10;lFABS0lFICVXGakDDBqBak7GqAfvFLvBqOhetZlEtFFFBI7IpVIyM9KZRQMlnVXHFcxrkQKtjsK6&#10;cfcNc5rX3WoA8x13IZs1w2qy43V3niH+KvO9ZbG6upHCzFnm+bPvVW4nDIcHPFNnc8/WqrOdprdG&#10;EjNv5Q2cdaymbOa0L1SGNZjvgkUzlZE+Tn0rPu8gHNX5G2iqM7eZkUjBmHOpkBwKzbi1Ynkda6X7&#10;KKq3FuM8UBGo4nNNYHPSnw2eCOK1pIR0oSAAZpbGvt5FYQ8DineXjtUnHrRx607GN2R7T3owMc9a&#10;e1Rk5pD1ICDk4FJtapaRulUdBGCc9a1dFf8A4mEZ7ZrMrW0Mr9qT60Evc+kfhgSyREDjivoXw4Pl&#10;X6Cvnv4ZyIlvFyB0r33w5cqFXkdK5pnr0djqScYBqVoySCKro6ydxUw3+vFc8ep2xGXX+rI74rw7&#10;4uoDaTY9DXt82cNn0rxr4rwbrSY47GqhuYVtj451xjBqTk8DcamstbWJCC2BiqnjZjDfyfU1xD6s&#10;6uVyQK7pSUUrnkRouo3Y6TxBqSzuSDkVl2E6eaMnvWFc6i8nfNRwagY2BJrP2iudiwr5T17RLqII&#10;MtXQ+dE6DDZPpXjtl4mMAAzWpD4zIwN1J1EccqE47HoGoSJ5ZAIzXF61zuxUMnikzD71Zt5qomUk&#10;nk1upqxEYzvsZd0w5FUScZzUs8uWzVdvWuSckz16ashGYAmom60rUgGayOhCU0g5NSbaAMU7FEe0&#10;0oG3NSU1utACUUUVIBTl6U2imA7IFPU5qKnx96ZDJF+9T8imr2o/iqkQyZSKlzmoE+7UsfetE7GU&#10;iYEUyTIfIpKfVc19CE7D4ZAQMitTT9QaxkV0OCDWQDTj25pW6mMoqR9QfCTx47CFGf0HJr6o8Ja3&#10;9pgjIbOcdDX5z+CvEj6XfRKCQNw719ffC3xkbiGEb8njvRNcysaUZuErH0rBJ5yg55qU4HGawfD+&#10;picDJ7Vts2c4rjlHlPUi+YfkUZFR7qN1ZLV2GSZFRt96jdTGYZrTlC46kJA603cP8imOcmhKwmyX&#10;cPWopDljim0VRNwqN/vVJUb/AHqBXEoopVbFAhKKdkU1m5oA4petSr2qNqdHWpkTKKtRg4FQr2qz&#10;HSAkjqzGKhRTmrSLWZqPXtVmOoUU5q1GvSgZYRTxVqNTxxUca9KtxqRWRqPRasotQovSrUakUgER&#10;MHpVpFPpTEUnFWkXFSOwsQORV6MjFVkUnFWkXpSLuTgHFSoDnpTV7VKvSszaxMrDAqdKrL1qxHSC&#10;xZXHAB5qdYiMGq8Y49/Ws7VPE1noqM11cpGAM/M2KiMZy2NfawhuzZkGSMj5RUhlTywoAArwrxh+&#10;1H4d8Mxn/SY5CCRwwryO/wD21YNS1c2dkQNwIXB79q6FQl1OaeIpS6n2a83+jXERIkiZDlTz2r5A&#10;8ZeD9C1LxNfs9tGG3nPyj1rb+B/7RF34g8S6hoesKY5GVjEzdx7V5/4y1Wd/Hd6I2Kxq53AHrzXR&#10;Ci4dTkrVFU6Fq1+F/h6eaX/REwRwdorn9Z+A2hX0MwWFFLcDArstM18LGAVA461Yk1EXDEg49hXR&#10;dnBJo+R/iZ8E4PCZMqYCZzmuGsNIgVCQoOK+l/j2fO0DcRyK+b7WUJbkg4Oa6tDz68l0Y6K3iaQg&#10;oBj2rY0aWOxuMkAD1rGW7jVvmIqO91qCNcBhmjQ4Yylc74yCbDhsimPibgEZFcHa+IZVAAc4q9Br&#10;MsZ3bqm7OnnOpc7OD2pmC3Ss+y1ZLlgHYVpHBAKHii7HzjCpFRsDxVhulRN3qiuYhKnPSo2U5HFW&#10;qjfpTDmIiBimMuelOooM+UhZajZD6VPRQHKVmjAxV6yByPSqjv8ANirtkRSJjobEByBikuVJXgU6&#10;0qWb7tHU33Oa1JcKeK5e7PzGut1Ncq1cleL85rQ55kCNzV6E5xWevBrTso9+KCYRRfigDgeta1jY&#10;lsYGTS6bYCQDiur0jSDuHFOSR2RpofpOklgvHNd74d0XDLle9R6Do4YjIr0jw/oKHbxzXLJ2O2NM&#10;1fDWjABMCvU/DuneWFGKxfDukBAoxXoOkWAXbxXFKbZ6MKZt6RBsA4rqbGPGDjisrT7U5Xjiuito&#10;SFFcclc9CESzCvINaUAG2qcUZ4q/DGcVzuR0WJ0Aq1GvTFRIhwKsxp04rFstOxMsZwDUqrThwBS0&#10;rlXAcUUUUrjuPUVIq1ErYqVWpCHbaNtJu96N3vQAu2jbSbvejd70ARN1pKWkoAbTwwwaZRQApOTm&#10;koooAKKKKACiiigBlBIwaVv6VE33qvoOwlFLuo3UDGt0qJhxipmbiomagyIWWomA71NJ3qNqAKzD&#10;BNJUrf1qJu9aWATIo3VG3WkosA5mFRt3oopiI2I/WoyRmlfvUTUDFbvUTf0qX+Gom/pQZELf1qJv&#10;61K39aib+tADGNREjNOdqiZs1qRcezDFRkikooHchkB5I6VzniNysJPQV0kjfuzXJ+LJgLJ8ntW0&#10;FdnPPRHyx8e7zFpcYPHNfF2uy+ZdSEHPJr6y+PV+EtbhM9c18jag2ZZPcmvZoqyPlsZK7Mmboaq1&#10;amqrV9TkgKeVqNuM5qVev4VFJTNUVLjHWopSJ4tlSXHIqqr7Dk1hLU7YdzLu02Ej0qPoua0NQt9y&#10;Bx35rL3H7uKx+E9Wnsa/hzVZdK1S3uEYrtYE4Nfo7+zN8So9Y0qCNpQ7qoGCa/M6M7DgdTzX0B+z&#10;J8RH0HxBFaM5CsR1NO3MtTOS5Z8x+lPjzw3B438HXti6B/MQkZGecV+SHxd8FzeCPGd9ZzRFFWRi&#10;mR71+ungrWo9U0aKUMGVgM18j/tx/B4SI2v2kW7ClmKisouzsXL3nzI+CC20k9DnpW34R1+Twzrk&#10;F7CxUKwJIrEdDu+YYOelNJIO0d60t1K5eZWP0x+GPitPFXhiynSQSM0QLc5wcVp6rC288V8u/sm/&#10;Er7He/2RdPgHCoGNfVmqIQ4I5DDINUjjjpLlOfUFTj1of5eTTpWIkNNY715pmhH5q+tIx3YxSGLn&#10;P605ABmgUthhyoyRxTc7uRU7YdcVHs2cUGYzOKrzklhirDf1qJsZoAr/ADUbSTk1PtFIeKAImTK8&#10;Cq7wndnFXKawoAqMrKOBmqskRc5IxitBlqGTIquZisZdzEQpwKyLq3ExII4rful3AkVlSIRLjH41&#10;UZO5DgmeM/FXwwJoXlRAa8A1C1MMhUjkGvsHxJpY1GCVCOxr5k8daI+malINpAzTlBS1ZNCTjOxx&#10;rtwB/EK6PwpqpsLuPLEAkZrnmTAJqS3co4Ydq5/heh6NSKnGx9LeHdSNzFG6HIwOa7axmLqD2rxX&#10;4da2ZYViZuRXrGl3RUDJroj7x5N3GVjqYGyPapweRis+0mDAc1ejO4805Loa3LcTcVKrAZJ71FEB&#10;xUrKF5qOUofupGYKMmmgjbmq5vkUlDgmny3HoWDKBgk8GsDxXcKsCMh6Gr97eBIw3YCsPxBcC40t&#10;XH97rVqKMlLmTPEfFU3ma4WJ71y+syDzc9q6HxN/yF2+tcxq33j9KHsedF80zJBG8mo5nUEkmnD7&#10;xqCcHmoR60VcfAwLDB71JfyL5agHmq9tw2aS5bND2NLJzRAzZqF25pzd6jP3hXO9zoijqfAmP7UB&#10;7EYrtWkH2iQA9GriPAv/ACE1+tdgTi4m/wB41103oeNjJWkWZ5gsZ54rn7ubc/FaN1MApFYU0mJC&#10;fWtLnDD3iUSYptzJuiI6mogwNJLkIfepcjaPuyTMm5k2gg8GtXwzqRguFGcc1i3ikMTTbGfybhSD&#10;3rLqelyc0ND6i+H+sLJFGC3PvXs2hziVRj0r5a8Ba+IdgL+le++E9eR1HzjGB3pNBS03PQwhAzT2&#10;X5Qe1Zq6irxghgfxqRdQG0ZI4qDrTTLq4FP3gVnnUEx1GaBqCZ6inYo0d4pHOQKqJeKe4qZZhIAA&#10;eaGhWJFqQMFHJquQexpUba2T0qNSdSwX28k0+MluQR+NRORKuB2qNgQMA7QOSfaixPMPkJjZncgK&#10;vJNcpqmqPrt0LO2JKA4JFLrmrS3tx9is2LluGZa3PDGgJpEQ3jdO/JPpRYOY0vC+gx6dCE2gkj5m&#10;rO8deM00G1aytm3SPxx1q34m8Tw+HbFgpBmYcAGvOdI0u48Tasb27yYs5CmqDmLvhTQWvro394CS&#10;x3DdXfb1jjAQYA6VTjeKyRYkUACpJLgMVAGBSC5ZMgdACeaWNgBiqytz71KjcilYssBgDTmcFcZq&#10;HdRup2AkyKQsBTN1IzcUWAkDA0tRI3enluKVgHZFAIzUe6lDc0hE1GQOtM3e9IzcUAK2SeOlSR84&#10;z1qFWqVXxQMsDAp4daredSiTkUrgWty0blqvu96N3vTHzFnzB60nmA9DVfd70bvegLli+i+1WBRB&#10;mQdqp6S2AsRPzr94VetX2yEE9RWZany9VkH940hGffJ9n1XeOOa343Z1iJ71z/iEmO7Vh2NbemyG&#10;e2QnsKYF+iilHJFQWOpV607aaNpqrgOValC9PWmLUq0ALRT6KLAMop9FFgEWpNwwaZRTAfSgHNIv&#10;WpP4ahIYm8Uu8Gm0UrCH0UUq9aQEg+6R3rntZQgNmuhrE1wZBHtQtxnmHiTjdXmutZLmvUPEcX3q&#10;821uPaWIrpRxyRzFxHmqbIADnrWjJyTmqsoG0kda6EckmYWoDGaxZAWbpxWvqUnB5rIEnJqrHMyG&#10;6yRgCqBfbnnmr83es2f71Oxix4Y4OBVactVhW4qCZs5pWJ5/IpOc9qVScHNJRT5ULmIGJBOTSbve&#10;nSd6j/hosi+YGYetQsw6U5u9RtSsWh2COaaSMVI3T8KjbrSKuJV7T3EM6tnvVGpwcEEUCkz2fwX4&#10;mNtCgDdMV7V4c8aKypiTsO9fKGkahLCoAOK7PS/Fk1ko+Y1m4J7nXTxDifWeneL45CB5nP1rpLPx&#10;Cs2Bur5P0j4kGJhvf9a7jQfibHKwBkH51k6aWx2RxF9j6LjukuB94ZxXmXxMty1pLwCMGn6P40S4&#10;AIkB/GqPjXVkubN8sCSKlRsaTmpI+OfiRaGK+kJGBk15XcjEjYr2b4qRhp5CPU141cf6xs+tOo3J&#10;GeHtGTsZ8jNnkVGcjnNTSHmoX6VyNs9iLuhVlPTNSpI+eDUKJk9OatQwncOK1UbmcrIsxSScZ6VK&#10;ZHNCoQBTq28jjlYiZSfrTCQODUzdahcZYnNRy6ji7kbUqqeaXbTkz0p2LYmw0m01LRg4NIm5DTW6&#10;1LUb/epMpMbRRRUlhRRRQDCnx96ZTlpkEyt0oyCTioqenSrRLWhMn3akQjkVGn3acvWrMmS08Hrz&#10;UakDFNkcbuKcdzNLUmyPXmjOOaiVs4Heng81QnoWobgwSI69RXufwf8AGhWeKNnxggda8FWul8H6&#10;o2nX6EHA3CmjKXu6n6IeCdb+0ohDZBFej28nmR5zmvmn4T+KxcQRDfk4HevoDQ78SwAk1jOJ30ZX&#10;Rt9OtHPpSFwcGnN1rltZnW0JTGJzT6jb71WIMmkoooJYUUU0nnrQQOpjgk0bvejNADdpppyDUmaQ&#10;sMGgBmTTGJz605mFMY570AciRuxT4wR2pdpqVRWpkPXtVmOoEXnpVqNfakBYQAHirKVWRScVZRcV&#10;malhBirMa5xVZe1WYvvCgDQjHSrKLVRG6VaQ+tYmxYReasotVo6tx0ASxoeKtInHSoI26VZRvlqS&#10;iRAM9atIBVJetWY6BlpetSAHFIn3alWsmdIqqeuKsRimr2qVTxn8aQHKfEHxknhPRJ7nOHRSa/PD&#10;4w/tCa54p1i4tba4eKMErlWIr788WaTaeNzd6c7hW2lcE18a/GD9l690e4lurFS4+ZvlGa78O7bn&#10;jY2Lt7p8vajf32oMTc3EkmDk5Y1V06Z7HUobuIktGwYj6Vu6v4c1HSWdJoGG0kHIrnxMbV8MpBPH&#10;Nd1R32PnVzp6n0JdfES1sNI0/wATWRWO/hULIq8E49a5PUv2hU1DVXvsYMg+Ye9efLqEL6Y1s0v3&#10;h0zxXKS6dDHIwD8ZzVWR6CqX3PZIf2iJI2ORxW1pv7RkO4eaQK+fWtIfWontYR0alZDTTPbPiR8a&#10;7fxFpvkIQeMcV4lceJ3WUqhwhqrPCmCM1Sa1Tk5rLmN4wpy3RZuNdmYnaTUDXk8+M561GoVT9Ksx&#10;yKvpxTudChTj0N3Td7RgsccVpRlzkFuMVzf9rbQAD0ph12QcA1fMkeZLDyk7nUW120MnL4xW9Z+I&#10;hFtUuDyB1rzZtXZuSeaWHUm8xeT94Uc6F9Wke3wyiWFXB4YZpHOM1T0STzdJgOewq1MeSKsyHZFR&#10;sRQfu1G3egBtFFI3SgBmRRkVHRQBFIeeKuWbgYBNU36U+37fWkQjpbRxwc1PMwwcGs63+4Kt/wAN&#10;BsjJ1PG01yd7w5rq9TX5TXJ3inca0MJlJuue1bujRmQgAZ5rn1cliK7LwnamZ1470BA7Pw9pHmbc&#10;ivQ9G8OF9uEzn2qt4T0UPs49K9e8O6AAijH6VjKZ68IGboPhPGwlefpXoeh+HQmBjFW9F0cDHArs&#10;tM0sKRxXDKZ3RgLo+kCMDIrrdPsApGBUNnY4xxXQWdsQo4rkcjsjEu2UIGBitmKLgcVQs4SGFbES&#10;EAelYuR3RiPiiORxV2FBiol6VZi7ViyiykeVFWI4wOtNj+6KkrBgPooopFhRRRQA1c+lSKTTd3vR&#10;u96AJN1G6o93vRu96AJN1BbrUe73o3e9ADsihiOabRQAUUUUAFFFFABRRu96N3vQAUUwtzSbqAFY&#10;iomIoZutRM1WUOoyKaW4FRs1AiRm4qItz1prNUTNQZkxYHvzUbEVHu96N3vQAMahYjmnN61E1agJ&#10;SUtJQA2iiiglkD96iapX71E1A+gueKicjmnNUTf1oMxjVE39alaom/rQBVbqaibrVh+9RN96tUZi&#10;UUUUxlefPlNiuJ8YSbbJ8nsa7mY4havPfHL4sn9MGtqe5hU2Piv9oC9+eVQe5r5mvmzIa+hfjzJ/&#10;pE31NfPF78z/AI17NLY+Txe5nzEcjNVSeTUk/wB5qhWqe5hHYev3qjlIGc08d/pUE9BrFalSZutU&#10;ZmI6Vcl5zxVGU5NYyPRhGxZhYTxBfQVmXcPly9MCrMUxhbjvTrpRMu/vWLOqL5TLVsS57CtzwrrT&#10;6Lq8d0h2lTnisORSCfSiOQg4pyfKjomudH6g/szePh4h0K2gaYMWUE817N8RfCEHjTwbfWUqLITG&#10;Quee1fnL+y78Un8O63DZSy7UdgBzX6XeFNRXUdKicEOkig+vasnpqY0d7M/Hv4teEJPCPim8tGiM&#10;YjlZVBGO9cTI2JFNfd/7dHwcCxnW7CLkkuxUV8KMgQAtywOMVr0NdnY2vBviGXw/4ktbuJihVxnB&#10;r9EvAniJfF3hK2vQwcqoVj71+aWAMydxytfb/wCxxq0mtfDO8ErHdFcbRn0pmUo68yPU7uEqxJHG&#10;apvnIx0roLqFGyCORXPykpIw7ZpkDZZMKagWQsCB1okJJqNCUkBPSgUtiaMurAEVYdTgU0YYDBp6&#10;tuHJ6UGZBINtMUhjgGpJcMeelVZZVikABoAmYhTgnmmvyeKjZvNwRTt1ABtNAX1o3U5W7GgCJwOa&#10;qzg7xjpV5lBqGRQvJoAoTA7TkVnzKCMjrWpcSJgjvWfMBtOKa3E9jEu0O1sDk14z8WPDxlhaZEGc&#10;ZJxXtkqHaeK5jxNpA1G0kjYZ4NdC2MH7up8i3URj3KeCDUG7aoA611XjLRzpmpyJtwu41y0uAeO1&#10;cUtz0KcueJ0vg3WjYXybmIUkV75oWoLcwI4PBHWvmC1uDDKjA9DXtHgXxCs1qkZPIFdNPY5q8OXU&#10;9i0+4GAM1rQzA9Dmub0mYNGpB610FoQVz3xVS3OeLuaERbgipZJCq4NVEYjGDxTppPLXLNipG5Eh&#10;mKxHJ5xXL6jq/wBilZ3PFXNU12K2hbLDgdK8z8R+J0uN6gg/SmtzGU7I29X8eDa0aNzWrbXp1Dws&#10;khH8VeM3V4XkBB6mvV/DchPglCe71ZlSle55j4l51hsetcxq3+srp/EHOrt9a5vVhiY/SpexjT+M&#10;xOjHNRSEc1I33jUMn3qk9eIkQPNRzfeqaLvUM33qTNI/EV271GfvCpG71E1c73OhHU+Bjt1NM/xH&#10;iutlO24mU9d3SuN8GvjVoR/tV1t84S+mJPU11Q2PExnxFG9mwSCay5m3nirV5JuY1nu5HSqMKcdC&#10;WMnoan271AqnG244Jq6jgAEdaT2KkjNvLY7c46Vh3RaEgr1zXWzqHjNc/qFueuKg7sPU6MvaB4gl&#10;tZkyxABFew+F/HXlqg80g4Hevn+MmGTPpW9p2tPDjBOaDWtBrWJ9XaT43SWEZl5+tbS+J1ZAfM4r&#10;5p0nxa8ar836119h4seaMDfx9adjmU3E9oHiRCcCSpodfDNy/H1rx9fEbDncadH4sdGOWNNR1NPr&#10;CPbYNdQkDf8ArWpaawu77+fxrwyz8XksMv8ArXQaZ4szIAX/AFqnEqNdM9ng1APgk1eRhKuT0rzn&#10;T/EaygYYH8a6nTtTE6gb8Ac1i0dHOpI3lfZkD9a5nXtclaQ2dsS0rnacdqPEXigRwi3thulPGRU3&#10;hXTVSMXt5gzdQDUkl/Q/DieH7MXMzeZcyc4POK07zWYtKsHuZWHmY+Vap6rqgVd7nCL0FcTeS3Ov&#10;34RSTAD0oAjjFz4s1gyy5MQbgGu6tLZdOREjAAAxiqWn6bHpkKIgAc9a0ASCAepoAknYOwYDmlaT&#10;cQMUyiga3HhgDmpI5ATUFKpw1BoW94o3ioN3vRu96AJ94pGYEcVDu96UNyOaAJVbHNOLAio91G6k&#10;BJkUKwBBzUe6jdUiJvM96QyAjrTKRqkZIjDNSb+OKgjpzHC1QEmfQU5SQQSOKhVzxUm8lcUCJhID&#10;3pyk9jUK9qlU9KAH7WpNrUbzSq/IzQFyRHxOoz2qjdMLXU0Z+Ax61aXiYGq2ux75Ym7AikGgzxFC&#10;rWyy9j3qx4fcSWnynIApNZi87RgR0xWb4TuiN0XvimM6sKTTlQhgSOKQNUm7INKxY4EGl2jHFRr1&#10;qRfuigBQpFSLSbvegN70AS0Um6jOe1ABkUZFNopXAdkUZFG2gLzVASL1p+7jFJRUgFFO3U1m+U0w&#10;F3ilDjIqHdShuazGWgwNYutHr9K11+8Kxta6H6ULcDzrxG/DV5vrJLMcdK9C8St96vO9VbkiulHJ&#10;I5u6+XJrGuLkgkdq2bsZBrEuYzk10I4pGNqEuc4rLVjuPNX79SpNZithq0Odk0qnbnHFZlwwDVpu&#10;+VrJu+WoMWCsMcGoZm6nNOX7tQyUGJHnNFNWpKAK7qTTCCBip2qNu9BaIHB5qNgeKnao270GqBjk&#10;VGQc1JQ3SsxkVTpkkVDtqeMHIphI0Le4aIDjgVZbUhgjOKzjLtWqE9z15pEpN7GtLqZU/I5qax8S&#10;XNqwIc4+tc2Lv3qaKQyDApX7msYyhqev+E/iQ8TKJJSDx1NdZr/jgTWYIlzlfWvndZpbVgQSKtze&#10;J55IgjMeBRdG0ZM0PGGui9dxnJrza6/1jGtjUb8yNknrWLK27JqJWex6NCLi7lWTr7VCVz3qV+tC&#10;Jk1xuOp6SdkPt055rQii4FRW8PTiryR7RjFbrRHHUqakbDA6VHU8icGoivy0GSlcjbrUeecVIw70&#10;0ITzSNENxmnoox0pVTAqTbt4oE5DNtNYHmnkEc44pR0NKwrkDCoX+9ViXtVd/vUmjaI2iiioNAoo&#10;ooBhTlptLTJHU9OlNX71SdzVIlkidKeCKjjpSCTntVmVhzPjvUbPuPWiUdarjvQtHcqMS0GHrxUy&#10;EHvVJG/KrEX3armJlEsqRmrNvOYWDDqDmqa9ql/5ZijmOeUT6G+C3iQiSJWfHTqa+t/B+o+dbplu&#10;uOK/P74c609jfRAHHzCvsr4a699st4tx5xVP3kOjPldj3KFg6Ag5qZWGOTzWbpMwZRg9qvFeeK5H&#10;oz1b+7cl3D1pjHJpu00DgGkRzC0ZqNm96buHrQK5NmopG+Y4pNw9aYx54NAh240bjTMmjJoAfuNN&#10;LcHmkyaY3OaAB296buprdKROlAGCB6VKq1CGqRGrUyJ0TnpVlF9qgjb3q1GaQEsYq0gGKp7qlRqz&#10;NS2vWrEdVUYZ5NWVagZbQ88VajPTNUkbkVZjPTNZGpoRnpVqM1no3NWo2GOtAFpCepqyjZqqrcCp&#10;VaoKLa9eKsxg1RhYZ61fibigZbVuKmUiqgbpUqsKnlOkur2qVSDwT1qn5vvSrIGYDPU4o5RHzt8S&#10;fFF54V8b3L20hVOvBrz/AMRftHG3t3hvVEhIK/NXTftAx/YvF7CRiqyDgV8qfEK0cPPIWJdfur7V&#10;6VNJniYio4rY0fGfxI0nXFkKQorMSegrxnXbq2nkYpgfSq18zxls561jSSbySTXRfl6Hj3dTfQla&#10;RFXIfmqrTq4JLHNU3kOSKhaTrWPMdsaRaac84NRea3rVUyc96TzDRzHSqZLJKx4FRAnnNLuoLdqz&#10;NYpIhKkZ5o3kZ5pH60xqRrZMjMjZPU08TdqMc4pSOKi7KuuwbiRnHFW7bBdQBk5zVMTbVArT0WPz&#10;76MHuRVim1FbHr/hVw2lRA8EDkVoykeYfSq+jWgtrEEelTffU12rY+fY7cNvWo2Oc4NAX2o2+1Ah&#10;tNLDpmpjDxUbQ0AV9poqbbRtoAquDinQcEZ9afJzSxRFscUuglE17U5UAdauYOKrWMRAHFX2X5RT&#10;NkjG1JDtNcnerhjxXZagrbDj0rkdSVt5p3OaZjkBZMZ5r0DwKoaRR3yK8+lQCYE16D8PXDXKDPei&#10;4oH0b4H03zBGcele06BpI8pSB2rzX4eW++BPwr3Dw7ZHyAcVwVHY+go+8WtK0zaRxXUWGnkEcVDZ&#10;2xBHFdFZQkKDXDe56cYWEt4DkYFa9tGQAMVHbxnIAFaUMZwMVg5G8Ylm1ixjIq+gAqvGpAHrVqMG&#10;sWzqiSL0qzF2qBW6CpFep5iTRjI2ipQRgVRRwFFTq4FTa4FnIoyKreb70vmj1pco7ljIoyKr+aPW&#10;jzR60WC5Luo3VF5o9aTzfenYdybcKN1QCT5qkDj1pWC5Jz6Uc+lAfgc0bveixVh9FM3e9G73osA+&#10;imbvejd70WAfRTN3vRu96LABOKaXAoZuKjLc0WJuLSZFNMgxUbOD3osK45261Eze9KzcCo2bmmPm&#10;HFximbhUZbBPNJu96A5hzNnvUbNzQzcVEzVfKSP3Ubqi3UbqOUCVqialZxjrUTOPWqI5h2aCRg81&#10;FuBoyKA5mPopmRRkUCuRuOTUTU925NRFuaB8wMDiomBqYtwKjLVViSFqjY06T7xqJqLAMeoWBzVg&#10;/dFMqzMhop7MKiZqYxlyf3LYrzTx7IFsnHsa9IuW/cGvLviI2LOQ9sGtqe5jUXu3Ph/46yhrmXB/&#10;iNeA3TDccnvXuPxtkH2yYe5rwu+5xXtUtj5DEvmlYzp8bj6VAtSyVEO/0oM47DgQM81XnI55qVul&#10;V5uhoNooqykVRk+9VqbrVOTrWcj0oDGGaWKY/dPSmt0qNutYM3SuS3EIIJHSqRjwx4q15/amEhuc&#10;0S943j7qsT6Lqk2jX8V3CxVo2B4NfpR+yN8a4fF2iQ2N1Ov2hVChWbmvzJaMiXg/Ketdv8KviVe/&#10;DjxJFdW0jBAwJwalq6sDjrdH62fFbwbD418G3to6B2ZGxxnHFfkf8TPB8vgzxZe2UqMoDttBHvX6&#10;l/BD416b8RtBtlE6SXLxgSLkZBr5h/bi+EwtLsazaxZdjklRV9DGcmpHxCxzgHgA9K+qP2N/FcFh&#10;YXWkGQLJLNvC57V8sTqRJhhh+/tXV/DPxNN4R8TW93E5Qbgrc0XNJfBofpFeRKJiQc5HasC9gbzy&#10;QODU3hTXYtd0G2ug4dnUE81buwJMkADHFUZpaGKUA61HPFmMsvWpLnKk4qGOQ7CDQZSetiO1mIba&#10;xq4CAwA6GqRhCtu705ZiHHtQSSXzbI8jrWBLcPJLz1zXQTjzo8GsxrHBLYoAsWZHl/N1pc/MRmoY&#10;WKsBVoxg4NADQpIzUUjlDUzNgYFV5QWHNAD45g2BnmnSoWXnrVWI4kq4/wAwHtQBnS2xJqJ7chOR&#10;Wgy1DIDjFNbiexkvEoyCOay9RtfkJA4IranjOSTVK6TeNuOK25jnneSseCfFTwsTC9yE9814VdQP&#10;G5GOc19eeM9IOo2EsWMgA18weLdLk06/dCpABrCUb6m2Fk4y5Wc4y4A9a63wXqJtrlFLYGR3rlWB&#10;b2Iqzp9w0VwpBxg1KqOJ3V480ND6f8P3we2jIbPFdVbXHyg54rx/wXravboHfGB3Ndg/idIYyFcE&#10;11RXNqeNCXLudpdasltGSWGQK5HXfGwjUqJPyrltX8VSTZAJxXL3V087ZY/nVcqMqlZ7Gvqniaa6&#10;LAMcGuanld2JJJzUrtnNQyNnFLlsc3NzB8p2kn0r2LRgsfgWHB5LV403b/PevX9OcL4Ftv8AeFM0&#10;odTzbW1Laux9657WsCU10WrNnVWxXOa5/rz9Kl7BT1nYwm5aoZPmJqb+KoW6msz1YsIu9QzfeNTR&#10;d6ryffah7GsdyEjOajYEGpqjb71c99TdM2vCLbNXgz/erqtWlBuHIPeuR8OHGqwf71dDqUg+0yfW&#10;umOx5eKjzSTKc8mSeagJDUknLdaaxwKdzKMbDWcKetOS5561Wkb5qarHIoNuRNGuswZOvaqVwA2a&#10;akny4ob5jg9qfKRGKg7oz7i1OTgVAsbRNnFbYg3DiopbMkHipeiudSrX0ZBb3ZUjBrpdN1Mog55N&#10;cm8BjOQOlW7K6IfBPSlGT6kTpqSujvoNQ3pnNQ3N6R0NYttfALjIqQ3Qds1vHU8ipTcXoaC6pJGw&#10;wTV618RSqwwxzXNzTbc81Csx3Eg4IqpW6lU4yPWdC8VkkKZOR15r0bQtZub9AsG5j614x8OPCOpe&#10;MNUhitInKFgCQOK+vNF+G8XhLSYEmUfaSoJHeuSUkejBSOc0jRZQwnuUy/XBrdkfYN0h2IvQVZmD&#10;27ZK/KKxdUmkvWCoPlrO50alHUbubWJxAgPl5xkVvaTpKaXACBucio9K09bZQ7AZrU3B+QOKLsoh&#10;VSSXPXsKehLNlhyKftNG01RfKLuoyKTaaVV5GaA5RaKXbRtoKDJoyaNtG2gAyaFJyKNtOVeRQA6i&#10;l2mjaaTASlX7wo2mlAORUgPyKQn0o20qryKQhUGKeeRijaaUKcimMEj6U/ZhfenKtSbfloAiUHji&#10;pkGeMUKvSploHYZ5Y9KQoB2NS0UByoYwwynFN1OMy2pkAyF5NSydqmSMzWUqAcsDQOxBbhbzRHxy&#10;Qtc74dKxX8qE4IPSt3QmMdpNCeuSMVzdrm38RyKeM0BY7ZAW5HSpVzjNRwt+7qQNlWpDFVgTUoPy&#10;8VXWpVo2Adk0ozQtSDoaACijaaUA5pALSjkinUU7ASbaNtJu96N3vSsA6hulN3e9G73osAUjfdNL&#10;u96Rm4PNPUCLIoUjcKKVetRYZZRs4rJ1pSVOB2rUj+8Kpax9z8KdhHlXiZH+bivOdWbDEHvXqniS&#10;PO6vNNatvmY4roicsjlriQLkE8msu5KgE1fv1w+DWTdN8pzWyOKRiakRg+tYrZDE1q6iw55rKLdR&#10;Wpyth5ny4zVK4YFs5qz2NU5vvUGLYiuMEZqKSnItI6kdKDMhUGpMHrSgHNSbfloAqswHeo2IOcU6&#10;VcE8UwL60FIYRUbd6nYVGV60GikMop22jbU8pQnHrTlYetJtpueeKfKLce5Jzis24+Xqa01rOvF6&#10;1D0Nab1sUd43YzWpbDaQRWTtO4fWtu0X5V9xUW5joraJWH3TgpgDmsO5lK5wK3Z1GD9KwLz7xrNx&#10;Fh7SZmyyF2OaifpTpOGIpr9Kly5T2o6FZu9TW8e7GKaseTV+1gPHFSlcc5cqLdnDgDIqYoN5xUkM&#10;Z2ikcYNa26HmOXMyvKuR05qAjtVlqhZeeaOU0iQsp60qx5FSBfUU9V44o5TRsZtFDD5uKk20oX1p&#10;WJuQU1sCpT3+tQyfeNSVEhl7VXf71WJOoqGQZbrUs6IkdFO20bamxqNop22gDFFgY2lXrTqctBAJ&#10;1p/c0L2pW600Sx0dSpjvUUdSqM1ZAyYCqcgO7ArQkXg1VYYNBcSJc1ahIC9aiWk/ioB6lxCOKfu+&#10;Xk8VXi7VZC7ox9aTOeRr+H742t9Eeg3CvrT4Q6uZlgw3HHevj+3bZJGfQivoT4Pa4EEK56EVt0Oa&#10;9mfaGgzblXBzxW67YI5rgfBupmWNRntXbRyFxk1xy3PSpy5lYm3e9NZs96bupKRoI1MZsVJUcnLU&#10;AJvFNZsnijbSgYoATJoyadRQA3Jozwc06mt1oAa1InSnUUAcyGHY1KpqpGwz1q1Ga0MizG3TmrSN&#10;VJGq1GaALAz2qRciog3SpVaszUnRumatI2ehqkvOKsx0DLiH0NWoiapx1bjrJmhbRulWYz6VUXtV&#10;qOkMtK3TnmplNVV7Vai7VJRPFnPSrsbYHNV1boKkVqALatUgcAdarLIO3JqOZwKDXmLXme9HnbPm&#10;z93mqPnCo7icLaznPCxsc/hQHMeKfHHw/P8AEi4ZNKdY9Rh4UscZNfFXxVtPEngm+NtrlnIH6CUK&#10;dp/GvufS7G38Qrd3UF2EuLdmO7dg8V81/tF+Ppb7dY6jbpcxx5US7Rur0aZ5GIaZ8pXmsCdjnjNZ&#10;MtymSc9a1tTjspXJQYyeBWHeWaYJU1tI5KcIjCy9cjmoWZfUUzyytRNHurA7VFD9wz7UFh2NQmOj&#10;yqDVJE2RRuHrUe00m2s7k2QrMDyDUbMPWk200rQaoRXPNKXODSL94U6supQRruUZ61s6I3lahF9R&#10;WOjHzcVp6U3+mR/7wroRlW+E9usZS9mgA/hFSMu2MADmoNLYraR5HYVZRtz5xXV0PBY0LwMinbCO&#10;1PkwxBBNJIWK8PTENZuOlRknNOyaMmkBHS7TRtqVVNMCPyA31q1BajjIqNAd1Xol4pDRatowuPSp&#10;pgAPpUcI2iobqUgHFM2RR1G6CoeelchqF2N5ra1WY7Wrjr6Y+YRSOSoQ3M3zZzXafDW5Jv1HvXn8&#10;zHdmu2+GpJ1FAP7wouED7T+GA3QR+uBXvvh+E/Z1OK8N+FVsTbRE9wK+hvD0RFuv4V5taR9JQjsb&#10;NrbYCnFa9vFgDimQRnaOKvwoeK4FI9bl0HQRkEcVpwx5A4qKFTwKvxKcD0qJFoEXirMagdaaq7qk&#10;VaxZvEj5zT1bFG0UbRUkEqsfWpFkPc1CGwAM0u73pgT7h60bh61Bu96N3vSAn3D1o3D1qDd70bve&#10;mBPuHrRuHrUG73o3e9ICUPyeakWTpzVbd70m73oA0lk4HNLv96z0k7VKsgpmpc3H1oyaredS+cKA&#10;LHNGTUfnUedQIfu96N3vVYyjJx0oEnNAywWBHWo2NR+aPWk833oMhrt15qJmJ70rtyRUTNzSAn3D&#10;aOaYW64NQ7qN1MBS3NJuo3UbqAGsT6VC2c1Mz8VEzda0AZkUbgO9Ru3WoWagCZ5OajL5PWoi3NJu&#10;oMixk0ZNRgjAoyKAH7/ek3D1qItyeKTdQArsOeaiLDPJobvUbfeoAmLZA5qNmo3fKBUbNVgDZNRM&#10;D6U/d70u73pgRH7oqNu9OdutRM3WmZjHbrULU52HNRM3WmMZcuBC3NeW/EWQfYpOexr0u7/1Jryn&#10;4jf8ecv0NbU9zKp8LPhj42SZv5hnnca8Vuzn617J8aV/4nD/AO9Xjd6p85uK9qlsfG1vjZnTA5NQ&#10;gHmp5KjWmxRIyO1V5gcGrdVpu9FjeJnyg1UlBz0q5JVaSspHfB7EFRHg1M3So271gzdEDgjkVEXI&#10;NWm71E39KR0IhIZeAfvfpSbjGuDyT3paKRod58Lvi9q/wv1aKeynYxFgzLuNfaEnx20H43fDSW0v&#10;HjTU1jwu8jJOK/PKIByQauaXq93pFxvgkZSOysRRcznTUtTV8X6Z/Z2tXKZHyueR35rJRsYIOGU5&#10;Fad9dvramWQ5kxlj71ksNnHfNUjOL0sfWn7NHxD+22y6fcynzEG1VJr6FuZSF3HgGvz3+GHit/C/&#10;ie2mLFUZgDzX6A+HNUtvEmi20qOrMygnB71Zm3yuxnXEil8E8mmKFwSD0q9faYTcgj+GqFxayRkl&#10;c4NAmtLjXfHB6UiqGOR1qvht2DmrEa7cetBmWFU45HFG0FTTllBGBRkDrQBnyKI5KmyzJkDilmhD&#10;tmpIgAu3PNAFVW+bBqWSLKZXkU94AOcU6NhtIzQBmEYkwRVyH5lprRDeePxpdhBGOlADmjPWqs3D&#10;c1dKkr6VRuyE5JxTW4FacZX3qjIAqkt1q5gSZwap3bxxZMjgY960IlYyb+NHifjOR6V4N8VfDeGa&#10;dE46k4r3LUdctIEIBUn2NeaeM9Ri1O1kQAdOKdr6GEpW1R84zRGOZsjAqLaVbI4rb1m08q4cAd6y&#10;JARXNJWPWozVRG/4f1OWJwgc13EMkvkhyWII6mvNdEmWO8TceM17fZWNtd6EroVJ25renLoeRioc&#10;sro5OSTqaga439egpLxjFM8fbNUzKBkV0nlSi5MnaUetM8wNxVZph601JwDSexvGm0rltuMZ/wA8&#10;163bEr4FtPdq8geTOK9dgb/ihLI9t1QVR2Z51qWRqhJ6ZrB1wgy5HpW5qzf8TI/WsHWDmQ0nsTR+&#10;MxNpyeKgcHJFWqgk+8ag9SLGxA81XmBDmrkP3TVaX75pPY3huQUzack4qRulIO/0rme5qXtCO3VI&#10;Sem6trUpNt1Jn1rD0X/j8i/3q2dWXdeGumPwnFX+JFUHcc0rqduaEGKfI2F9zTMEZ8uQTmlhG4nN&#10;Ev3iafCtLqbv4SzGmRnFJIpTmpoVwKSZeBnvWpz31JLdgcDvVpoSwBxxVO34YGtVDuUClujCpLlM&#10;e7teDxWWSInJ6V011ECtc7fQ4yKzcbHTh582jJIbkgA54NX7efd35xXPR/u/kyWar0Mr7lBOT0AH&#10;U0KdtzoqUU1obHmBgSTwOx716d8IPgRrvxS1KJreylWy3DMjKQCK9D/ZN/ZJ1X4y6/bX+p20lvpS&#10;MGwykBh1r9Qv+ER8IfBPwd9jsraCK5SPaoVRuLYrkrYhJ2RtRwl9WfMPg74X6H8GdHiRokl1IqML&#10;gE5rSn0efVY31O7HlAj5Yz6V6P4b8GQeIribxFrUmIUYskTdx9K85+M3j6ysBKbQCGFAVVegNRTb&#10;k7nTOMacWzzXxXqS2hdCFA9a5iw1mKQ4yM5rzLxJ8TJdU1KSNXym7sa0/D+qb9pJ5NdfKcXtYy2P&#10;WbVxcID2q+kYCDHNc9o95uhHNb1vLuFHKUlqSbT6UFcckU7d7012yKRqJjNKq85pF/rUq0AG2jbS&#10;0UAJto20tKv3hQAnlmhUIOSKlooAZtFBAAzT6bJ900gGgg05QMio1XnmpVWpAfgHpQF5oVeeamVf&#10;agBoX0FKsZJ6VIg5yalVT6UARqvPSpMCl2mjb0oARQB1p5IxSbaawwpoLH0u01EpPXNTKSWAzQAj&#10;qTyBV/SAvmhH4DZqttqxpwAvYsnjNIDPsYfJ1WeI8ZYkCue1a3Nt4kSQjCMetb+szGy8QE9mrK8T&#10;kma0k7M1MDoYSfJB7HpUiZwfSo7P57JD7VYAKqKQCBT1xUi0tFIBy1IrD1plFUBPxRxUe73o3e9L&#10;UCTIoJ9Kj3e9G73o1Afk0ZNM3e9G73oAfk0ZNM3e9G73oAfk0hbjk8U3d70hbg80AO3ilDjIqHdQ&#10;G5oAuxnLCqesfc/CrMDZYYFQ6ouUJ9qLAedeIlODkV5xrDAswr0/xHGfLavL9XjJketkcsjjNTxv&#10;OKwL58Zrob6M7icVz+oR5JrZHFI5/UG64rLwSTxxWrqEZUVmjuK1ONjMEA8VUmBJOBV1+lVXoMmM&#10;jApHAzjtUka/nSSL+VBBEq1MIzg0xFwQashgAaAM2aMgnioVU1anqJaAImAqNsCpGHJNRlaCkN4o&#10;4o20baDQOKaqHJp22nIMZoFewmOtUrpc5xWg68daqTr1rKRVN6mVj5h9a0rZ8AZrPnXnipIp8ACl&#10;E9BrmiaE0mQaxLw/Mc1ekm4rMuWzmpYYePKzPYZY0jKe4qQr83TmlYb8CsrXPUuJBHuIwK2La3Kq&#10;CRVbT7c56VsJEQo4rSMTgrVdbEYTjjrVeRTuNXSMdKrSfeNaSWhyRepVZemKjKknNTtTdvORUHTF&#10;kWw1IsR2g4qRRUw4UUFuWhV8sjtTWXFWGPaom7UnsTcrN3qGT71Wn+9ULdTWZtFlZ/vCom61YbrU&#10;Ug+akdEWMopdtAHrS5TTmEppHNSbRRtFFhcxFTlp+0UUWFzAp6UrdacvanbRVJEtjUqeLpz601el&#10;SAdMCqsRzDpAOapSg7qvlcDpVWVfm6UmrBGWpAtJ/FTj6UAYpGhJEelWEfjAqsvarEP9aRlLa5bg&#10;bPWvSvhbqzW99GhPG4V5nH90V0nhC+NtqUQH94Vulocc9NT7t+Hep+bEhJ7V6nazBosnrXz78LNV&#10;MkEIzzgV7rpcpeNM1zTjY66Gupp7xT0Oc1FJywxT1QgCsjsJM008k4pNtOVcUAJtNMbqalooAioq&#10;Wo3+9QAlNbrTqKAGUU+mt1oA49M7qsoSOtQK1SKTWhkWUOKsxscVUTpVuP7ooYFhTnFSKfWol7VK&#10;vSszUsL2q1HVVOgq1D2oGW41PpVuMH0qqjdKtRsOxrJmhYXtVqOqiNzVmNh2NIZYXtVqOqiMM8mr&#10;KtUlFkH8qlVqrhulSBuDQMkVzUU0nqaZv75qvO45qUyuUf5vvSO6yRuhIwykdfWqE835VWEw3A54&#10;+tWlczbPAtUN54R8caqsbtHE4ZljyQrfSvl74ra5Pqurz+a+19x/dt0619kftAaaCunXdqQZ2G0h&#10;etfFvxk0G60vVhPdqwLDI7V6FM8XEHmd5bIDkjBrE1AFMBc4roXYXKHtisa84YrW0tjCjPUyST3F&#10;RsSOlWpVz0qIDB5Fc56KkV8n0oyfSpitJtNM15hoxSEetKi/NSyKanlAgxSkACnEcU1ulFi0yH+K&#10;nZ5xSlf3goaE789qzUdSiWKMeZmtLTUCXKseinNZ9ohLgYrYhQqK3UTlrT0sd3B4ziht0THKjFSQ&#10;eOIg/IGK4VlqButa8x5qgmer2vjDT5xg4B+tXbfU7K4JPmKM+9eMhyhyCfzqZNTlj4BPHvT5gdJ9&#10;D2hQkh+Qhh7U4wgDpXlmn+L7myx8xwK6vR/HMVywE5AJ45qtDPkkjpQhz0p6rT4J4LwAxODn0NWR&#10;EIx84zTFylaNfmHFXolGKYqeg4q1FHxUXNFAlgUtxim3NrkHitOyti2DirUtkSpOOMUcxsoHn+qW&#10;vysAK46+tDvPFepX+llt3Fcxf6OS54rRK5zSp3Vzz8wkyYIOK9K+FemiS/QgfxCsCbQwo6cmvW/g&#10;z4YMlyhx3FZyfKZU43dj6i+GFrstohjoBXvWgxhYR6+leYfD7SPJjjBHQCvYNItVAAryKj5j6yjT&#10;tY14EBArQiQYHrVeKPGOOlXoYyQK5bWO5uxLEuCKvRAVWRTxVqJTWbkWkTKBUqgetRKtSqtZstOw&#10;m2k49ae1Rt0qrCGE47Um8U1m96jZqOUCbd7Ubqr+ZR5lHKTzFjdRuqv5lHmUcouYn8z2pfMHpVfd&#10;Rup2DmLHmD0o8welV91G6iwcxMG561IJMd6q7qN1LlK5yz5h9aPMPrUYk4FL5lHKHP5E/mep5o8w&#10;etVi3NJuo5S+Ys7s880bvrUQfgc0bvejlDmZNu96N3vUO73o3e9PlJHs1RM3vSs1RFuaXKA/IoyK&#10;j3UbqOUjmJMijIqHzKPMo5Q5h7E4qJuM0M4qJpMHrVBzCOdxNRMTQzZJpN1AcxGScnijn0p9FBIB&#10;jgUuTRuo3UARknJ4o59KcRmjbVWAbUbfep7NUTNRYAY1Gzc0rNURbmqAduo3UGTaAKjaTmgBrnrU&#10;Ld6HYbqiaTB61djMRyeaibNPZxUTOPWiwEd1zAcV5V8RgfsknHY16lcSAxNg15n8Qvms3+hrWnuZ&#10;VnyxPhD40JnVWOOM141eL+9JxxXt3xnj23spx/Ea8Wv+a9mkfIYjSVzHm6molIzUso+Y+tQgflVP&#10;cyiDd6rTdDVph8vtUDDJoZtFmdICc1VkBq9KvJqtIOaho74yKrA1GR1qeSom/pWEonTFkTd6iYVY&#10;b5hUTdeak3TIaKU4yfSkIxSNErkckfdTzTUSQHJPFS7cmnbaGVzdC3ZS+UdpP3utOvIVVs9yMiqK&#10;8MDV6b94qn0GKcTma5ZXK25hsdThlORX0/8AAP4o+RZJbXdxt2/KAxr5h24PStHTNSm0+QPDIUPX&#10;g1RNRcy0P0P0/wAUWt6jsJ1JPTmmtq0UisA6k/Wvh3TfiprGmsMTsVHHWui0343aikoDuxz1OauK&#10;UnZmLlJKzR9YG5QzYJAq83CAjnI7V8123xjdiru9dRpXxzt/L2yuD9TWjgkZqaZ7QkmOucU6eTGA&#10;K8vX416aUyHXP1qrN8Z7OQkh1H41FkW3ZXZ60ko2c9ahWbEvB4rxq5+McHO2QY+tVl+NMMYOXBNF&#10;kZOqj3mSQGHIxms5bgI5BPevGl+OsAG3ePzpjfGeAsTuGTQoon2ybse3CYHnIoa7SLlmArwm5+NI&#10;RcoRWBqfxpnnBKORj0q+RFe0Poy51qCJSTIox71yfiLxjbRDAmXP1r55vfirf3QIWVgD71zl54rv&#10;rliXlY596FFGbqSelj3yX4ixw5AlGfrWLe+NpdRJxIQPrXiI1i4dss5/OtC0114RgsTTsYzlNHpE&#10;movKTukJB96pOBcOdxwK5OLxD0yalPiEDHNNHN7Sd9ij4q0dUdnUDFcHcxkbwBzXf6jqQu4yM5zX&#10;IX1viQkDrWU43PRwtVrcyIUKYOcHNem+CvEJ+xmB2PTHJrzgoVatbQ7o2rHnmoj7rOrE+9TbW51G&#10;uSBbguDwaxJrodc8UahqBmUc1lyzZXFdHOzzqdLm1Zba+BJGTUlvcbm5NZABLZq7bA7xS53Y6pQS&#10;jY2lmDYANexwEnwHZkf3hXiUPH517TYOG8A2gz0emjmUFFaHnerf8hI+uaw9W/1pzW9q3/IS/GsH&#10;WBmQVUloc0Vy1DKwagkU5JxxVlyRmoHYtkdxWR6EWJD901XlHzmrMIzmoZBhjSexvF2ZXKnHSmfd&#10;61K39KjkGQKxcdTZFzRRm+i/3q3dQQ/bmyOozWNogP26L610Opg/bv8AgNaJ6WOKvvcoNEy84qvM&#10;4wParssgCmsu4bPIqznp3kQkgn8asw4PA61UyDVm1XDZNCOmWxoQqMUSkACliHSmzc8e9aHLZCRk&#10;bhV6JwVJB6DJzWeBtOakUhwQTtGKRnKPMXJXDREg8Vh36nqfWrkk5KiJDkCqV3LudUzudjhVHrRK&#10;zRvRi09CiqFZFVEMk0h2qq8kmvsr9kP9h7WviPqdpr+v2zW+lqQ6rIpG4daq/sb/ALJ1x428QWmv&#10;61AxsomDhJF4I61+kPi34xeHfhb4YGjaYkcc6J5axxgDB6V5laco6RR7tOlFx5m9TWuda8L/AAH8&#10;NxWNhFEkyoFSOMDJPSub8NeHbn4jXEmv67K0VsxzHCTxj6V4roa6h8QPEA1LU3eS3D71VicAV6l4&#10;n+IFt4O0ol7hYreOPAXdjpXLGi5u7OqNSMEQfE/W7XQLZ1imW3soQflBxnFfn/8AHv4wLrmpPbWL&#10;/ulJBKnrV39ob9pC68U309jp0x8rJBKmvm2a9lmkLysWdjkkmvXpUuVHgYzESleKN+xvyZt7Hkmv&#10;RfDOoB1TJ54ryC2uiriu98K3o8xea35UeZSutz3fw/dgxqCe1dhYyBlBzXm/hy5DIn4V3umSZUAH&#10;tWbPXhI193vSnPeolapN2eO9ZGw5f61KOFqJf61L1FIAyKMik2mjaaVwFyKVWG4c03aaUA56UXAl&#10;3ijeKjoouSS5B70jU1f61L1FFyhqruqRVpqrzzUqrSAVV3VIq01V55qZV6UAIoA68VICOlJtoAxQ&#10;VYdxSjGabSr1oCw/APSkKZ460q1JSGRLF7VLGgDCilX7wpgP20qkxsGXqDxRSM2wZ9KgCj4vjAng&#10;mPUgZNUdfRZdMtnHVSCa2fF0QbS4pfQA1hljd6Q2f4RVgbWit52nKRyAOauMRgYPNZnhWQNYOg7V&#10;fznGOxqQJqKbu96Rm4PNOwEnmD1pDIMdah3UZz2ouBL5o9aPNHrUFFICfzR60eaD3qClXrQBYyaM&#10;mmbvejd70wH5NGTTN3vRu96AH5NIScUUN0pAMyKMjsaWilzDsXLJWYggU7UUyh45qbT+lJqP3TRf&#10;URwXiOM+W1eWazgO9ereI2/dt9K8k11v3rV0Iwkjk78ruNYN+oOSK2NRb5zWNdtwcVujhmjntSAI&#10;IFY5Q5OBW1f96zaq5yOJVfpVZuvSrkq5zVVl5ouzBodGBSSLj6VJGOOnFJItULlIvpSH2paRulAc&#10;pWlyeB1piofSrG00bTQPlRWeMioStXpFqq680BykWAOppNy+tOcVEV5oKJcd80xaevSmquWoExWw&#10;arTYI4qyykZxVdl681PLcUTNnU56VAg2n2q5cLyapk4rKXu7Hp05O1hzsMYrPnJOcVbZuOaqzc5x&#10;WfMb01ZkA606CMvJgCmLzxnmr9hDlwaqKOibsrmpp9sVAJFXXUDpToUIQU2TvWux4dSTcrFaUgGq&#10;shG6p5PvGoHHeh+8bwWlyFqQYyKcy0gWp5TYkXHbvTuMCmqKev3aGhORGw9KiYEYqZutRy1mxxK7&#10;/eqFupqZ/vVC3U1B0RIW60xhk09utNbrQboZtpDxT6aQc0FCUUtKB60ANpaXaKegGDQA1QeKfTto&#10;oprcTBQcdKmTtmmR96fWhkyUiq0wGeatr0qrMMtUy2Jp7kDAetR09lpAPWoOgVe1WIf61XqeD7v4&#10;0iJ7FqPoK1dDk8q+jJOORWVH0FXLU7ZEPuOa6VscdQ+r/hJqGViwcjivpHQpvNgQ18n/AAdvh5UI&#10;zzxX1L4YnD2qc1zVDqw+x1A5xU4AwKhA+UEVLWB2i4HrSEgHrRUb/eoAfkUZFR0UASZFMfk0lFAB&#10;RRRQAU1utOppBJoA5cRCpViFC9alXtWhkRqp7A1ajU4HFKvSpVoAcgNSAHpimp0qZazNSRAeKtR1&#10;AvarMdAyZM56cVZjNMXpUi1kaEynBqzGfSoE6VIvakMtI3TNWUfPQ1SXtVmL7wqSi2D2p4PynJqM&#10;NxS7qAIi3NV53POKllbAJqhNMBn1pqInIrzykd6qNMcHB5xSXVwOeaomYbx35rZRMXIytL8Iy+Pt&#10;RvA9wpNm25YyecfSvmn9rfTreyuIVUK+0bW284I9a9o0vXb/AMH/ABclmiLfZrlCDHng5r5s/aM1&#10;ea98WX8DtwzFhGT611Uzy8RsfP0snk5A6Gs64G7mugaxG1hKMHsDWFfRmJjxxW0jkpPUz1Gc5/Wo&#10;5RjmppO1Q1gegu40c0m0Uq9aVqDVDEAzTnHemopBpZBQPmIWXOaibjipSTTkgMnakaXtuQOOmKuN&#10;Ev2UHjPpUbR+XTc9RURBSLGnJuf2rXZQuMHms3T22tV7vmt1scNZ6it7moSvPTipmj3c1WurryVI&#10;FZ8xnTV2IwA71C0oHpmqLXT5zUZmY80+Y7vZGpENwJJFG4o3y5+orJW6cEdasx3z9K05hypdjpdK&#10;8RXekyAlyw9M5r0TQ/GUOpKqysEPA+Y15AlyDjnmrEc56qSCOmDRzHDOnc+hYdskYKncCOoq5DGM&#10;YAOa8l8JePpNLkSK7JZOgJr1rStQh1WETWrKc84FMi1jZsF6ZFaojDLwM1m2LkNggg1tRW0pXKUG&#10;yMm7tMg/LWHeWQyciuwmgYqc9aw7+A8jFXGRkldHLR6aJpwPfpXvfwd0ARCNtvXFeSaZpwku0PvX&#10;0t8JdKAhi/CsKkjShSvI9t8I6UI40OOwr0LTLM8elYHhywIROOwrtbGzKgV5EpH0tKI6KLBwQcVe&#10;hXA6UqwkEcVZjiOKwlI6JRI0T0FWYwccilVeBUqrWIwC9KkUClAOKXaaYETVExGCO9Tv0qs/3q0A&#10;gbNQs1Su3WqsjUABfnrSbh61Cz8kVEzjIoMi5u96N3vVcTDFL5woAtbxRvFVfOFHnCgC1vFG8VV8&#10;4UnnUAW/MHrRvFUvM+tHmUAX9+e9G73qosoqVZhQBY3DuaWq4ky1SK/ag06E4bil3VF5vtR5lAEu&#10;6jdUXmUeZQA5m461GzYPWmu2ahZuaBkxcd6PMHrVdmqItzQZFhn5JzSbh61XZxiomfFAFppvcVG0&#10;mT1qrupcigCbeKN4qHIoyKALQIwKGI5qt5mKXzKAJC4BxR5g9arM3JpN1AE5kOTg8UnmH1qHdRur&#10;QCYtnvzUTNUW7k80u73oAUtnvUbE06ikBEzn1qJmPXNPfvUTdKYEUjncT71CzHJOakb+tRN/WtDM&#10;aznrUbMc5Jp7VE39aAIZHPlt6V534+5s3+hr0SZj5bAV5944BNnJx2NaU9zGvsfEfxtjAuJCOeTX&#10;hV2fmwa9++NFsVuJTjqxrwHUR+9Ir2aWx8liNzLmHJqMLzUsveo1qmc8dgZRg8VWkXDVbHf6VWuO&#10;tBtEoSjqKrSDrVqTqaqyd6TOyBWkHNRN96rDUysZHbErtUbDOamcd6jZaxNEyDbk03npUxGKSmbJ&#10;jR0HrRx60baNpoBjSDnpV61y8BJGcVXX7oqxaybW20luZTbsROpzxSbeAe9W7mLGCKr7Ttq7EKV0&#10;OWJrkADg10mk+Gy9uJCd3vXNwSmJwRW5aa9LBAUUnBqo73MKyk4WiWr+0W2QjdgisCW4dGIRzirV&#10;3ftcEknrVByBnFVKRFGDitRf7QuE5EjfnSf2pcf32/Oq796Zg1HMd0Yxe5Z/tOc/xsfxoGpSE8sc&#10;fWq20+9GwnFLmG4Uy0b2RujfrVqC6lcgE/rVCBCGHFaEK/MKcdWYVIwS0NmFDJFznFQy24wcVesQ&#10;HjAqeSz+U4rpPGc3FnPiIKTk4puwljg5FXbuzKknFRRIVWpeiOtSTjciWI+tHK1K4PrxUZ+uKzuK&#10;9xDIV6E0LcN3zTGNN6mqT1LsiX7S3rSM4lB3HmoyMUlOQWtsRvCCSQKRVEfPSpQfSopgT9Kz6m0X&#10;d2YsjgjrzUO0uacI91WIYSuSRVjk1HYZHD7VZiUK4NJ0pN4H1pGLbkThtgyfWvaNHJfwDakdN9eH&#10;zSHivatAct8PbQD/AJ6VcSXscVrKFdSyR3rF1HDTYJrc1t/+Jjg9c1g6qv7wcVpLY4l8ZQmi6kdK&#10;p7QCavSthetUj941idsR0K8H0qtOPnNW4fumq033jSexuiswPpTSMjHepW6VG33hWZ0LYvaLhb+E&#10;Hrmuj1YBb7J6ba53SRv1SH6it3xEwS9A77aa3OOqr6GZczDnBrOlk3VJO+WzUDc1oOnGwqckYq/A&#10;DxxVGFfm9607dMgCgVR6E8ftSsucnsKeqYAqKZd4xnaB1rQ44u7GnDAkHgVDnbknpUZdtxSM8dzT&#10;mJ3CLBZ2OAo65pS2OmMLsazlfkjUtI5woUZOa+nv2Y/2SL7xxcxazrcDRWS4kUuMA961/wBkr9lG&#10;58balBrWvQmPToyHxIuAR1r6++JHxL0nwHpSeGvDESGUL5X7sDIPSuOVQ7oU7FDxF8SdP+EGip4f&#10;0GNTc7fLBjAznpXG6H4VvvEUx1nXC2ZDuVWJq74B+Gz3c7a34hYySE71V+1aXxD8b2mhabJIXWG2&#10;iU7VzjOKjl5tWb8/LoW9V+I2lfDvQ5XJQBFOM4r4i+NH7RGpeNdSngtJ2W0yR8rVznxk+OFz4t1K&#10;e0tJCLdWIIB6ivJ4ZizEk8nrW8YpHDWnLoXGlfzHkZyzsckmm+YQvPWo91JJ2rsi1axw2ctyzFIN&#10;wOa7TwxcjzF5rhEPIyea6fw/MVkUikzF+6z3fwtOWRea9H0ckgZ9K8h8JXTbUGfSvV9BkZgpPTFY&#10;yPQou50KhuuKkU9M0kJyKcUOc1kdg9W96mQg8VAq1PGMGk9gH7RRtFLRWdwsJtFIR6U6ii4WG7TR&#10;tNOoXrRcVgUH0qVQfSkVeeamVT1xVDBV55qRVpqrzzUu3oaAFVd1SKvSmr96pF7UB1F20jDAp1BG&#10;aksipV607aaUA5FO4AtPyDxRtpUGGFMBdpoUHIqSlHFTcBKbICykDrUm6jdTATXSJtFA6hRzXOaV&#10;+8sJVHII6V1Vxb+do8yjk4Ncr4eBTz4zwVzxQBb8KSbfPU+pFavKsQeOaw/DsgF7OmeQxreuj8wP&#10;rxTAPM96QyBhjNR0UAPowetC9ak/gNSA3Iopq9akHSgBtFO20badgEyaMml20baYCZNKCc0tFAEu&#10;RSEjFHFI2NpweakBMijIqLd70FsgjNQUbOnuCOtJqPKHFQ6bU999w/ShbiPP/EjhY3BPNeTa7kyO&#10;R0r1vxLCHDE15V4h+RmA711IwkcPqLfvDWLdtWxqP+srGu62RwzMa9BbOKz9p7itK571RbrVHLIr&#10;yIQOlVmQ56Zq/IvFVmXmkYMbGAOopkrDnmp9uRVWdcnFaAQ7gScGlpRCKlWEUAV+KcF9BUjRDNSx&#10;QigCrIp9KrOp64rQkX2qrIvtQBUaouKmaPmojHigAp6RkdelCrzVhun4UCZXde1V3U89qt1A4yDQ&#10;RHczLj7xrLc4Y1rXS8msmbAJxWNToepRI91RScg4pwJzSN92sDrWhCoywxW3p0XSseCPMg+tdLYw&#10;EKpxVwMcRPlRfSM7RxVaUEEir2dqVRkOWNanlX5ncqSKSTgVFwOvWrLVWcZY0zpixhXPA6UgT0p+&#10;2nKtBdxq4pWHUCnbDQOKTC9yFhzUUvarDVC/Ssy47lZ6gcHJ4q21QN3pcp0RKzfeNMIOanemVLVj&#10;dMipdufWpKKRXMM200jBqWmt1oDmGU9PumilWgdxcijuaKKa3JbuPT7xp69aanSpV+8K0MpEoBxV&#10;eRfmOat/w1BMvzVMtiIS1KrAd+lRkYqSRaYvHWoOq42p4Pu/jTD65p8dFrieqLUf3RVhTtQEetV4&#10;u1WgMqM+tbX0scc9z3D4P3h3RDPHFfWvg6bfbRDNfGXwhuQlygJ7ivrvwJODbRn1INY1Nrm9CVnY&#10;9OQfIp9qetRxODEv0qRa5zvWotMfk8U+igqxFtNFS1G/3qCRKKKcq5HSgBtFO2+1OUYzQBHtNOVT&#10;6U+igDlV61KvaoFb3qRWGKu5kWgRipVI55qqvaplamBYTpUykc1SEhzUqvyBWZqX17VZjqhGT61f&#10;i+6KQFxTx1qRSOaqLVmOs2alpOlSL2qNOlSL2pDJl7VZjqJW6VKjDilYdyYMcd6Xf2pN46VGZBk0&#10;WC4y4b5SM1i3M2CeQK0ryYbTzXO30o3HNaIhla5m5JyKpG5O7II3dqhuZRuPpVIzDPHWtkYMzfiD&#10;Cuk2EGuEA3aMAD2r5E+Pa3EuvJrDKyySAE8cGvsP/hHb3xq8th5nmQdoe+fWvIf2i/AY0Lwr5FyF&#10;le3B+fHT2ramclaHMrnyLPOdRXeCFIHIrGvZ/O/dkcitFGWMuvTk1QulUsSDW8ux5tPSRlyCoavP&#10;Hmq7xelY8p3xlcgAOaGp+0UdO3FHKb3sIi+tK68cc0M+UyKkssySAMKOUl6ahb2Zl5IOKmMCwggH&#10;J9K0JGFvHhcHIqpHEXbLdTRYx9r3MyYknAFEMJbqDWhJZkHPaiOMggepo9mX7RWKsXyPitAY2Dmo&#10;dQt2hw2ODRC3mRg1ookcvtNSd22pkVh3bGSQgmtzduiNYd2u6Y1z8ppRikyqJME8VIrAik2g9TQI&#10;gc0rWPQ5khPlpOmcA0eVzkVIuV7Gndi07kah05xVmK8MZAIphYkYxUbKT1Bou+we6zbSWOVF38t2&#10;NdL4T8YXHhydNzlosgYNcLbkxsDuNaSMsy5Lc1qedOHKfVHhLXIPEECugUsRk7a6y1R1cjPA9a+V&#10;/APjO78LajE/mE25YBgT2r6o8P6pbeIdNiurQhwygsB2qhRtsSTRrtIJGaxL6ANnAzXSzxRY4Ug1&#10;k3MYyccCs4yY5JU9FqVvD+neZdpx1NfUXwq0oLbxEjB4rwDwjYhrxDjvX1J8ObVUto+OwrGo2dOG&#10;3vY9a0GHaijHaurtFCgdOlc5pPCrj0ro7P7wryZXPdg7FtIwTVpIhg1CvarUXQmuZuXY6NJEG35u&#10;KkVaXb7Uu00yB4Xil209eAKKYFWTgVVkByfpVxu9VZO9VzDsUZDjNVXcZOSKsTtwelZk7fMea0SM&#10;2xXc5IqIsemeKY0wAxmommHTP40cpJP5hH0o8z3quZwBgmozcD1osBc833o8w1SW4HrUq3AxjPWi&#10;wFjzDR5hqv53uKPNHqKLAWxJx1FL5h9aoCYZqRZeOtHKBYEpzUqymqYkHapRJ6GiwF1XJxUqufWq&#10;iSCpVccUiuYseZ70vmH1qDzB6Um8dhSC5Y8w+tHmH1qvuNG40BcsF896iLHNM3Gkz7c0BzCsxxUT&#10;Mc0M45qIyD1oJBnIzUJc5p8ko21VeUZ4oAshjRuNVxcDHWj7RVcoFjcaCx5qv9ooNwOafKBN5h9a&#10;PMPqKpmYZ60nnD1pcpNy3v8AejfmqqzD1qUTDHFFguTbvek3cHmovMFHmCtOULji1G6m+YPSkMgw&#10;eKdguTAjAoJGDzVUyjJpPNFLlC5I5GTzUTdKYzZJOaTNHKFxjVE39akbrTWA5qhETVE39amYGoiO&#10;elAhjxZiOeprifGlsDZPn0NdxJxjPpXLeL4jJbHA7VdPcyqrmR8UfHG1C+YQD1NfNepcXB54zX1x&#10;8cdMElvKcetfJ+tWyxzOO+a9enI+UxUeVmDP1OOlRL1qzKuF+lVa1ONEg71WuAcnirS96ik+9QWp&#10;GZJ941Vk71dmXlvWqsg5qWd8GVW+9Ubd6mcegqMjvWUjsjIYV2iomXmpm6fhUbdKz5SkQt3phHap&#10;SPajbj60cpsiMADvRgfhQVOTRtosVcXIp6/KAQeaj205RhaXKQzQgdZYyCeagkjKMQRgGqyOUbIq&#10;4kwlUFjyKsz5eUhKj8aVZNnFSlUb0pjRqOlFyt1YN26mSDHegvtPFMZ9x96bdxDWzTOakpGrNopM&#10;ZzTlNFLt5BFCjcvSxPB1q8g6ECq1sp44q4rbRWsY8upxVJGnpkvzjJrpI4RJGCPSuQs5tsgOa6W0&#10;vx5eDWydzy60Lu5Ff24AOBWI0exmzW/cP5oyKy7iEsTxVON0TCTWjKLYxUL1aeIrULoTWfs0jpiy&#10;sxFIrLk0+RDVd1K1CVmdCsyRmX1ppYdjULUITziqNOWxLn60jDfjFN5qe3XJzU2BvlQ6KHGMirG0&#10;LSgbUqKRwAcU7HNdyZHM45xUSZamO25qfDSZvayHyoccV7n4UiX/AIV7bb+P3leIyfdX8K9x8Oru&#10;+Htr/wBdKqLM29DhPEMYGqEj1rC1QHeMiuk1yMnUjxxisHVl2yL9K0b0OC9pmJLntUDDjpzVyRet&#10;V2Xn8ayOyMhsfyg5qtKPmNXNvFQTLTNoy1KjVHJUzoaYYz1qbHXF3Re0Ag6pFn1rU8Ut/wATPAP8&#10;NZGiqf7Ui571oeJG/wCJp/wGk9NTCS1uZLhieRRjINPJzSKCSc1SdxqWg6FSW6Vq2q7cZHWqltCS&#10;wOOK040AAJ7c1oonFVlfQJDtAB61XkjLK/GQBmrUkgkYcdO9VpiQ3yt97jaKJOxhHR2RSbMduCgy&#10;7HAr6o/ZT/ZZl8c38Gt6zEfsUeJBuHB71yH7Pf7Oup/FHWreWeBo7CNgzMynGK+7dc8XaT8F/CcP&#10;h7Sgkt0VEZ2YyKwlPSx7VGmrXmR/EX4lWXgfSo/DXhqNI5VXyz5YAJ7VyHgbwNI14Nb1olpJDuCv&#10;zil+H/w/m8R6u+vaqSATuUPV34n/ABI0/wAMW7RGVVjjyBg46Vy8vMdDlyrQveOviNZ+G7V3mmWO&#10;GNTtXOK+Dfjj8dLzxffzWVnMyWgY8qetHxo+Nk/i69ktLV28gEgnNeKSsS5B5J6mt4qxxuTkyPaz&#10;O0mTk9ferFuWB6/hUairEK8itOUiTuixGTxmpzggetQr2p69Pxq1o7nLs7i854rc0a48uReeax16&#10;1asW2zg1sveOefvHsvhG+J28+ley+HbjfEo9q8H8IT4KV7X4ZmBRee1Yy0OujpZHc2uTVgqPxqpY&#10;vlRVsD5vesLneOAxUgwO9N2mhVOaAH5FGRRtpVXkVNgDaaNpqTaaFU7hRYBm0+lKindyKn2mjB9a&#10;RVhVGetSKoxSL/WpFp3CwqrTyvy8UL/WpFoCxEFOelSL2p1FK4rBSr1pKVetBQu0U5V+YcUlKpw1&#10;UBJtoxjml3UjNlTSsAm4UjMKZQe31oAXeKQyL3NRtTD1GelTzCWpt6MTcCRCMoQa5uCAQatdKOBz&#10;XS+HJFN4IgeWGKo63pMljrROCFfJouXY5fRn8nXplfjceK6S4ywQDqDzXKznyPESk9zXWN97PqKZ&#10;JHtPpRtPpTsmjJp3AF608/dpi9ak/hoQDADnpUi54yKRalWjYBdoo2iignAqQE20jYweaY0vWonl&#10;681VgJNw9aCw9ar+cKDKOxoAlMhpplyDzUTS9OahMg70AWPM96Xf71BuoDfNS5RJ3N7TORxVi94U&#10;5qHR+lTaj0J9qVjS2hwPixyivjpXkWvSGR3z2r1jxW/7t68h1lsyOK6Ec0jktQIL8dqxrzjNbV4n&#10;zmsi+jAB+lbo4pmLc96ot1q3ct1qlupnISSEbQKrsADUjVE1BHKhQQRxVacelWVXg+lQyrntTuTY&#10;rhjmpFY/jTVQ1MIzRzMViJs5qWJyOtJto20XJEcZqu65PAq2y1EVpcwXKhjPpUTR45q8F4qGVadx&#10;lTb7U9m4p+2kK00TIrnikdcLkjinsKiuJPlx6Um7ER1ZnXWMmsWcjJGea1LiQZNYspy341hOVz16&#10;KEBGeDRSRxljVtLYnGBUpXOmVkhtpAzODiuptY9sa8dqzrC2YYOK2hERGOOlaxjY8nET59CCdvlw&#10;OtU2q1INpqq/WmYRIWNRN1PFStTSOao6ER05QMc9aXbRtpFBx60w8U/bTDxSsNEbVC/Spm6UxulT&#10;Y0iV2qBu9Wagl+8aR0xIHplPekWpkbjaKfRUAMprdalooGRUq0/aKWgLjKKfSrTjuIF6VKv3hTVq&#10;SrM5E4+6aikXrU8VJOP5UpGCepRkXNRY6ip2GGpjLioOmLIelSx96KVetVHcu9yxF2qyCNoqtF2q&#10;cruFWck9z0T4XXBXUoxnjIr7C8BTE20Qz6V8Y/DSTy9SQd8ivsP4dSBoYuewrOp8JtR3PYLRiYVq&#10;3H3qrp3zRj6VaiXg8965j0UOopdtG2gt7CVG/wB6pdtKBiggg2mpIxwcjvT6WgBNoppIBp9ROuWJ&#10;oAXIoyKbto20AciDUiGmrGSakWMgA1qZFiPtUy9qqoxzVmNux70gF8sk8damWMgjg0+BCT0q1sI7&#10;VmakUdaEXaqSAg8CrUbfWgCwvWrMdVV7VajrJmpaTpUi544psJqYsOtIY5SakUmmiQYHFHmD0piJ&#10;CxxUbSdeaHcKKqyyBQeaQyC8lwpywrnb2bDHkVoahNzwa5/UJRtIz2qkYORTups5+YfnVLzgGBJ6&#10;c1HJIDmqryDnmt0YORWj8VXnhHx1pt9audlx8rKfugd68i/ak8cX914hmtVDNp0wBAPcnrXq2qWM&#10;d5aJOzZeFgygdeK8Z/aSvra9tNOvLfCyooV81tT3Jn8J833tn5chKng849KyLyEp9fSuk1DYQJoz&#10;kY5rEvisqbwfm71vI8iHxGczVAzCnsDULDaag7oojAPpTtueMVKy+1T28BekOUrK5REZLY5q8tt9&#10;njDDnNWVtgOaesI/CtOUwlWuRWo84Esc49aftDMR0qRIQp+Uc1bh02afG1Dz7U+UwcrvQz3OeDSx&#10;RgsCfWtlfDs3V1IFXrfw/FtO8gHFIJVCDUtIjudH81cMVXPy1xkTFAydOa9Q0GxSRJrUEHcCAK8+&#10;1vTzpWrSwuCBuJFB0UZ3TRArZjIrMuFzITitFcZ4qOWPPas+U3hKxmrbMzd6sx2LHHBxVyCH5hxW&#10;pBDwOOKOUc6zM2LR92M1di8PBhyRWgi7cVYRcdM10ciPMliZ9zNHhlSeWH51KnhZO5WtEGpVJ55p&#10;8iI+sz7mePC9q+BnmrEPhG2XB3HHpU32jyasQXm8VnyjnWlbcYPB0cykrIAh6Cu6+GOq3/g27MTz&#10;b7Zj0J6Vxi6g6nGeKspqbgdTmjlFCqz6LHiuzu1BBXJ9DTGuYp8EMoz6mvBrPxFPbsDuOPrW7b+L&#10;JZFHznj3ojA6lV5j6K8F28bXaAOpJI719QeBLNo7WMgcY61+eGleOrmxlWWG4ZWU5xmvfPhh+1JN&#10;pixwX4Eka4GT6VhUgenQqxjufcukqcDg1v2pAIya8f8AAHx78MeJlSMXccDt1BYDBr2DSZ7W+USW&#10;k8dyMZ+Vs14klJM96NSD6mivarUZqvEMMcg59D0FTKNhyWBHoKwcrG6SezJdtG2gPxS+ZUCHL0op&#10;m6gtwetAETkc8iqkjDnmpG6mqkneqRTKdwx5rLnY5NaU33azLjrWyMWUHlIYjvULTH04qWQ4Jqo8&#10;oBIrblMuYVpjz1qJrg015xzVWSYHNHKHMXBcEdxUi3Bx1rKE4yOf1qRZxjr+tHKHMawmPqKPO9xV&#10;ATjA5o88etHKHMXBMc1Isxqisw4qVZh680cocxfSU8VMspqikoAHNSrKOPSjlDmL6PgDmplf3rNW&#10;YetSLMKz5TQv+Z7ijcfWqAmGalWYetHKBdDDaMnml3D1qn5wo86jlAubh60m4etVDOAKiNwM0uUC&#10;w78nmomb3FQPODnmqrzgE07GfMWZJCAcGq0khz1qNrgVE0460WFzD/PI4zR9o96pySgknNRGUZ4N&#10;aco+Y0ftBo+0e9Z/nj1o88etHKHMX/OP96jzj/eqh549aPPHY/rRymfMaCzc9alWb3FZIlGeTUqy&#10;jjmjlFzGqHJA5pdxqkk2AOalWYYxQaljcaQucHmofMFHmCkMUscmjcaj3e9G73oFYk3GjJqPd70u&#10;73oCw7NJuHrUbNUZbmgZYYDHaoyozTd424qMv1waACfqMVjeIYd9ucjtWuHGeTVDWTuiPFXAxkfL&#10;3xp0vfaznGetfGfiu0Md3Jjg5Nfdvxasy9pcHHY18U+ObQx38uf7xr06Z4GJhdnCyphcYPFVNvJr&#10;RuGIGKz2Y7jXSeOC8ZqKTvin0UwKEq8mqsi1elXJJ96qyDqKhnZBlRl+aomAz7VNIvJ9aiYYNYs7&#10;IsiYdajIqyV4qNl7UjRSINv50bR1NObqRTSvFO5qmRkDJwKNopdp9KNp9KRVxNoppyp4HFP2n0o2&#10;0DuM2ClAx9Kdto20BcUH3oZiDwcik20baBCAk9aMYpdtG2gBKRsfjTttIVOal7AhvWpI0JOKTbUs&#10;YKkU4g5aFq3QjGamfsKIgSOlOePOOK1OFy94YjFTxV61uG6ZqmsVWIF29quJnOzNu1fzABmrD25Y&#10;dKz7FiDW5Cu5etbdDhb1MW4tyCeOKpvHjORXQXUZ281jzoeahlRZnyKM9Kgkj3HpVtl61GwxWR0x&#10;kU2gPpTDGUPQ1e5qKZS2Pag35irUkLYzSMtMpFbosNLVd5Cc0UjUBGKQznPNTQ1HT4W2mk9i5bFi&#10;TtXu3hYZ+Htsewkrwl/mAFe8eFlI+HNuf9uiJzvY47XFB1I8dRXP64u2RRXRa3/x/j6Vz3iH/XL/&#10;ALta9Dgl8ZiSY7VA33ql4qD+Ks7nTEfgbaryDNWP4agb7xpmqK7LupgHXOcVK2eaZgkGg6ovQm0n&#10;/kJRH3q14iOdTJ/2ag0tf9Nj471a16Mm+99tTLYXN7xmKDU0UZ3cinRQGr1vb5Jz6UomFSaRJaxj&#10;ZntVll8xRt7VGjH7ir9aekc1zMlpboXnkO1QvJzWydtTgs5S0IpJCWWFVJkY4AFe+/s/fswal8Q9&#10;YguL6BorFMOWZcDFdv8As3/shX3iue21TW4mht0IdvMGBjrX0j8Sfihovwr0yLw74cjjNyo2M0YG&#10;fSspTUj1aOH5VzMd4i1zRPg14eTQtA8tr4rtZkxnNcb4N8GXXiG+Os6yWfc24B+grI8J+G7nxHqX&#10;9taqWO87gGNaPxT+M1h4H0c2sEih1UgBSBzXLZtnQ6l1fsaPxV+Mdj4D0prSCRY2VdoCnFfB/wAU&#10;fivqPjHUZEWVhCWJzmqPxJ+JF/421WWR5GMe4kc9q4hXLZyPxrZRMHUuMOQxzks3VjTJEC47n1qV&#10;qik/rWtiE7saq81MmAaiWpV7UxyJ1Ycc08MP1qCpM4AoOdlhWBPWp7dv3owaqR/NVuzjJlHrW0TB&#10;2PSPCEuPLyeeK9q8LzAquDXiPhZMMgHWvZPDJwqYrOoddLdHpWm5ZQe1aiKSc4rJ0uQ+UK2LdycV&#10;ynaO2+1Kq89KkooC4m0UoAzRSr1oAWlUDcKKF61IyQc9qCp9KVf61ItMsjVT6VItLSr1pAOXinqw&#10;plKvWqAkBzS01fvVJUgN2mlAOaWjOOadgCgMMimu9MDc0rgT7h60jMOxqOigB26gkcU2g9vrRcQj&#10;UxhnGelPage/SoEi3oziDWoCD1IzXX+MY4mMEgAyR1rjbIBNQiI9RXT+KizWkD54AFBt0PLPEf8A&#10;o+vQseAWHNdag3wIw6EDmuV8bJm7tXxxkV02my77CPnoorRmZIVx1NNOAOtDNUbN/k0ASBhmnbgR&#10;jNQbqVX5FGwFhakVhzVfzfejzaALJcDvTXkG0gdaqtL15qPzfm60rAPdiKhaQdzzT3kz9agYZNUA&#10;7caQtxSUjfdNSgEZvSoy2Dz0paQ8iqAl3A8ZpUbLD0qEKc1PEmWA5oJidFo/3an1L7pHtTdJjKqM&#10;0aq22Mn2pG/Q868WnCOM815FrIIkc9q9S8W3BO4GvL9XO7dzWyOSRyV4x3mse+l4Iz2ravF61hXi&#10;cmtkcUzDuWznBqkSc1duk2k1XVdxqjlEZhxzURYcVO0XFRGPvQBIo4zio5EPpU0XCiiQ80D5SBY/&#10;apBHwakVelSbfloFylLy6PLqx5XtR5NSZ8pXbFRsB26VYkjAHFU5Mg4qg5RygNUUq56CpY1odfag&#10;OUq+WfSkZOOmKsbahlY4PNNESiVnIGcnms66Y4NW5W5NZ93IMHNTImEdTMuJM9KpmPPWrMuSxqOM&#10;FmxWdrnqR91EttbZxitC3gBIGKZaoVAq7aofMzWkYnPOqX7a24HHFXHAWMUW6fKKbc/cNXJWOKbu&#10;Z9ywzxVRgTzip5PvGo6zHErMD6Ugx3qRu9N255qjUbxSgA0vl04DApXC4zb7VC/DGrNV5F+YmgqL&#10;IW6UxqlK+lNYcdKlmyKx6moJfvGp5O9QN901J0xIHB9KQcZqRutMYDNJm6EyKWk205QMVPKMSinb&#10;RRtFOyFcbRTtoo2iiwXG4zTlB5py04AZoSE2IoPpUig5HFCjjpT2qjKTJY6dKM02P7oqSRd2fSlu&#10;Y31KTqM89Kjcc+1WHWoGFTym8WRsO9Cg8U7o2KdxTSsaXsSQg8VbiAY8mq8NWFX5qo5ZvU6rwLJ5&#10;erR46Zr7D+GsmYITnnivjjwUcatH9RX198Mm/cxfhWc9Ua0ZanuukD93n2q8iYyPeqOiMPL/AArS&#10;XBJ+tc70PVirjdvzUbfan0VnzFdbDNvtTehqWlChutHMPlIaKn20xhzwKOYXKR7TSbak2mjaaOYf&#10;KR7aNoqTaaTHXimncXKcqEGelSCPjGKFUkjirKLWnMZcpUSHJzg1aSGpAncCpVjPFHMHKTW8eOvp&#10;VoR5xgVXiQ568Vfi6CpKI/swHagw46A1ayKCRg80DIFGMVZjqEdTUi9qyNSzEw6VMzcdc1SDVKrU&#10;AT+YaPMNRBqN1VygSvJxmqssnB5qaVwARVCZxyfajlEZeoyHJxXPahIcEZ5ravZBtNc7eyfMeapI&#10;5WZ8r9s1VlbgjPUU24kHmVBcOCoHc8VsomDOg8A2tpqfim0sbnLRMDlfWuU/ak+GGjHSZ4rGZEuM&#10;FvKz8w/Cr+g6qPD/AIhsL0H5oJV3e655rkP23/t3hnxLpni2yLSaNq8a7tpyqnHNVGXK7G3LzRPj&#10;iSN9OaW0c7ipI+lZMiMkjDGVrqtegWRxqdufMik5YDmsGZkKF0PyHqPet78x43wSZkup5yKhZDjJ&#10;HA71dCvPcMB0NdPpWgwT6XIJQN3bNFjb2iicfbKZeoNa1vb7B0zxW5a+G1WIgCp00kRJtPWnymE5&#10;cxgxWpduAeavw6TnGf1rThtY4TnikuJwnQ9K0uczbHwaZbwgFgOK0IdSsrFcFVyBWJNdFlwDWdMC&#10;/OTRcfMbt74ljkBCJj6VjzahLKSVJAquDSfw1JF77mz4e1B7O9jlY8McHNWviRoInt49QjA+YZJF&#10;YCysI1Udj1Fdat+mr6AbNyNyqcZoOim+V3PLosHA61IyAiieE2Vy6H1IFAO0ZqeY7W7Cwkhq0oDx&#10;0rPj61o2rjvRzHLU1LMak9jVpEIHQ062wSBir6qMdq15jiM0A88EVKoPpV0oD2o8nPQUcxXKijJB&#10;5n1oSPyjgVeFuT2pfshbtSuS/eKgA44NG/Harn2cgdKPs5xyKOYuMbFHa7YOcVYhkkjHXp70GM56&#10;UYxVKdhaomF4zsABtA9O9TnULhABC5B+tVAeOlLux2rOT5ivaM6fR/F1/pmHjuHjde6sa9a8BftS&#10;+KfC8iLBeOyqRwzdRXz4LjnjrUsdztIIJBB7VMoxktjtjiWtkfpN8Nv267C58q28QRKjsAC4xX0h&#10;4O+K/hXxdGs1jqMLFhkIzDIr8YrbVQ8ihwVIHBrqvC3xF1XwrqSS2d3IqqwIXca4J4NS1udscZNb&#10;M/aLeJQXQ7kPRl6Um4etfDvwh/bqGlpDYa/EGTAXea+sPBXxf8LfEG2VtOvYllYZ2FhnNea6Monv&#10;wxEZJanZbu+aTeORnn61AxZAeMp2ZajcADfG24+lc7VjrjaWxI5HPNVZO9SZJGSOajaQAHNauKj1&#10;He5Rm+7WZcd6v3DferLuG5NVHUwm+VlCY4zWVcy4zzWhcSjnNY91IOTmuhM5xrzHHWqkk/J5pssv&#10;XmqMsvJOa0SI5i2J+TzUiz9ORn61k+ePWj7R/tVI+Y3RccDkUvnGslJxgZNTLOPWgOY1Vn+Ucipl&#10;m6fNWMJhnrUiyg96A5jdWbpyKkWU44NY0dxjAzVqO5BXrQHMaSSn1qVZjjrWatyOxqUXAx1rM25i&#10;6JDnrUqyn1qkrg8g9alVx60D5yz5tHm1U84Dv+tHnj1oDnJ2uMcZqJrjrzVd3Byc1GzjnmgOcnkn&#10;461We4OTzUDz4zzxVWSYZ60GZca4OOtRNOTmqvnj1o88etICVpfeomm681XklyxIPeojL1ya3sRc&#10;tfaDR9oNVfMFHmCiwuYtfaDR9oNVN1G6kSXlmzjkfnUqzdORWfH2qVaANRJeOD2qZZSazoW4AzVu&#10;NuBUcp0cxbDkgUu41AJBil8wetHKHMWAxxRuNQCQcUvmCjlDmJtxo3VD5go8wUcocxIxNREnNKXG&#10;KiZ8Zo5Q5h5kIqEyHNRtNjionnHNHKK5YMgGOlV7074+uajLZOc0bvxpr3WQ9jyT4mWfmWc5weh7&#10;V8T/ABMthFey8Y5NfeHjyIy284I9a+M/i5pIW6lYjHJrvpTueVXPD7iIEGs94huxmte8i2ZUHgVl&#10;SDDHmuw8BqzZXZcEik59KkalouZ3Kcg5NVZB1q5KDk1VkB5puJ0wZUdepFQsBmrEgOTUTCsHE7Yj&#10;SowKiYDmpD6VEynvS5S0RsoNN2j2pzCo2HvRymyDaaKkX7oobpUmliOkOO9DAkmk2+tAWDI9KUc9&#10;qNtKqigYm0UbRTttG2gBu0UHjtTttIyjNADcj0pcA9qNtLjApDWogAzip4oyzDiooVJbpWtp9sZS&#10;MCqUTnqS5US21sSo4qSW3Ixwa6TTtGLxg47VYm0UL2rblPPlJ/EceIiOoNSxqO9at5Y+VnFUBFk5&#10;qrGfNcu2MQJBFbsEWEHFY+nfKwFb8eABiquY8t3cp3UR29KxrpCc4FdHdKShrFuVK54pMPhZiyKQ&#10;TkVE/GCKtXFVmrOx0RfUjyKjkIPent96oW6mkbx1GsR3qFyAetPaoyu480jZB16UqoTnipY4+mKs&#10;LHimDlYp7COtB4we1XDFmmNDweKT1F7ToMUg4r3zwzg/Di2APO+vB1hOBXvHhSPb8O4P+ulC0Fo0&#10;cdrg26iAfSuc8QEGdSDxium8RL/xMkz6Vy+ur+9q99DhklzmLuFQkHcaldTuOOlJtPFHKbLQb/DU&#10;L8scVZK5FQMuDUy0Vy4srycU1T1HepXWo1Q7hURbZ0RZZ0wgXiE+taOsRE32SONuazrBD9qBP96t&#10;7VUBu4yeyjNbcqa1MZSSkZcUQHJ6VZA2JuxweM0BUkkGSFQVoaTot34h1GKwsYmlMjBRtGalpI5p&#10;e89CtY2N1ql1HaWUbSTyNgBRmvuH9mb9j6G1SLxP4nKosaiQRyce/etf9nv9mrSvAWkw+IfE6KJV&#10;UOqyfn3q18XPj3Pq8zaJ4ezFCny5j4yPwrJy5lynp4ejGPvvdHYfGD9oGz8P2J0Hwsio6r5ZMQH0&#10;7V5X4I8EXOuXJ1jWSzMx3bpKb8Pfh28sr6trAJJ+bL1m/F743WnhXTTY2LqCpK/KaUaaXU3nPqbf&#10;xQ+MVh4K097S2dQyLgbTXxZ46+IF74y1KSeWRvK3HC5qh4s8YX/irU5JZZCUJOMmsFvlOKvocU5X&#10;YP8AewOnegsBhR+dFI3SnaxmNb2qKQE4wO9S0h7U0y47kQUg9KkXtQc96SguRIoJ6VIVOBxTI88D&#10;vVqMFuDRuYSdghUnAxWpYQkyjiqcMZ3AAVv6RZs8oJXirUuU5/iZ1vhqIhk4r1zwypATPSvOdAsy&#10;pXivUPD8WFUVlKTZ2U90d/pe3ygM9q2bddqg9qwdNGEFb0TZiArE7iTINLSL96pUGSKBWGbTQAcj&#10;ipttG3HrQVyke00AHI4qWikOwLxT1YdKZQOKYybBNHQ80qP8vNNZst1qQHbqAwyKbSMdozTuBOrD&#10;PWpAwx1qor1KrUATbqRmGM9qj3UjNximAM27pSLncCRQvapV6UgFoweuKcvanucJmkBDnFNZhTWa&#10;mq2WGKdgJCc0bSQR60q09elKwrElsAtxEQeARmul8RzeZo6kc8DmuYh+Xn3ror5DNoJI7Clyl8x5&#10;74yjLQW0o6LjJrS0SbfYKc5GBWb4jkMumlO61J4clzpqr3WmSbLOO9RbhnGahlmPpVcyncDTAv7h&#10;60Z4zVRZakEpIPvRYCfcPWjcPWq+6jdQBKWLUzJzmloqQFBNITxzRQ3SmAZFIxypoWjjJBpICLdS&#10;1IUHbpSGM44rSxVkKqjrVi3XdIuPWoFUhOTVixwsg55zSJsjqdOj2oCR2qvqykqfTFWbWT9wOe1V&#10;dWlCwE5o6lXPL/F8GNxxXlmrKwZhjjNeo+LroncMivMdWJJPNb2OWTOZvEIBJ6Vg3ZGe1b17J8pF&#10;c9d4OTVJ2OaSRjX65PFV7dQOTVmeoFrQ4yRlHaoWUVIzVGW96AEj9qHQk9KWHrUjdaCuYRVFScYN&#10;JSN0oDmIi/Jo3mm0UWJGuSarvGGarR5+tR+USRQBGqYHSkdParjRgAVFIABSEVdvBrPlcHODzV+S&#10;QAHJ9axy/wAxOe9XExlIimOCay7okk9avzt1rPmYGokXT3KLdcGn20bbsnpSEZNXI16Gs4nXKdkT&#10;xqFA9KuWgG4f1qmWAGKuacu5xW1zikrm3Ao2CoLojBFXFTbGPpVG570SldEOJmyfeNRZAqdvvGoT&#10;1qQWhC3zU5V471JThQNsh20mCO1T01u9IRDUbipW60xu9CLiQFT6Ux+lTNUb9M0PY3i9SlJ3qBul&#10;Wnqu33jUHXEhbrSVLtFMf71BsN2inKOOlJT4+9ACbRRxT6aVyc4oATimt1p232pyjHagBi09fvUb&#10;RTgBigTBelPahaev3qDGTHx9qmxkGmJUqrlTQYt9StIuc1Wk+9V2Rc1XZeaDWLK5H50i96n2U3GG&#10;xQbJkkPQVbi5qCLtVqP734UHNPc3vB5xq0X1FfXPwwbMMWD6V8j+Ef8AkLRfWvrP4W/ci/Colsa0&#10;fiPe9Eb9317Vqx/xfWsjR/uj6VsrXNI9iGwtFFFYsf2gqSNdwqOno2BSLH7aY6807d70m4etADdo&#10;o2in5FBYYoAZto20jNTC3vVR3EznUU56HFWUWmbh6VKjDitDIlVfaplQcCo1cDGalHzdO1AE6oAB&#10;jFSrwOtUVY5NWY80AT7qN1Q0UATLUi5xUCZFWY2GAKyZqiPJ3d6kVtvU0rLUTA0DJt1G401fuilr&#10;UgZM5x1qjM/XmrVxIAMYrLuJBz9KAM29kyDzXO3r5J5rWu5eDz61g3kgBPNNHOzLnclyc1BcPlOC&#10;M9qWaQc1Rll4NbowYNKP9W/+sI+9XSaobb4rfCDV/COpqrXVqhayd+owO1cZI8pw57GpLPUJ9NvF&#10;uUyEYbWx3FR1Gp20PjTSJpfDWvT6LqQPkiQxgP2wcVuat4HK3KtbMGtpPmyvQV0/7RngxTq39uWK&#10;/IxywUd647wX4uk2i0uWzHjGW7VtE5a0ftIs2Pg4wTgvyK0pNN8ltijA9q1ftYflcY7VE7tI3Aya&#10;2OblIbOIbtpGB71VvYCJyAOK1ktWxvIxVefY5IJGRTDlOcltnQk5P41WeHceTWnfTDGBWWJBk0jj&#10;InhwDzVVxjrip5bgNkVVf5jnPSgBtIRSGQComkpEJMsRSBCSelPtrxoZ8qcA8YqiZKiaXBzTNoxZ&#10;Y121VnDrgk8nFZYXcuKvGQyKQTn61Ux5bEnpWR1KV9Bg4qeFyO9Qk0gcAjBoC1zbtZz8taAm4rDt&#10;roLjJq8t0GArUwcUaSzZ6VajfPNZKS+9WkmOOtBlZmipBwBirSKD6VlJMMjmrUc3TJ4oKVi95Oe1&#10;J9nX0pFuOAM1KsgPvRobqxC9mCMgVVe1AznNa0bDvSyWok5FMx5TCMJ98UnlHmtZrXGeKha2OTSF&#10;ymV9n596lWDHPT61LNAUcGi5YmIAdaCOVoqS3MqsDjgelSLeOcEE5psmdozTUYKelAuZovRajKGB&#10;clh6ntXU+FfiJq/hO6S407UZoSpBCqxxXESSURyHPvTnGMkaU6k4s+7fgx+3Zdab5Vl4nAlQ4UPn&#10;JxX2L4K+J3hzx/pyXOm38QlcA+VuG78q/F2C42bXcZx7123g74m6x4Ov4r3Sr6RChB8vccV5dTCc&#10;x7dLHOKsfstJ8qDJ5IqlM5BNfJHwM/bjsNcMWl+JwIbg4USMcZNfU9hrFp4gskurC4S4hcbgUOcC&#10;uCdGUT3aeJjJCztweeay7gnnrV2bBUksQR61lXEz8nORRCNgm+Yz7l8E81j3T8nmtO5YbSawrt8k&#10;81qjJ7FaaU88iqE0pyaklJBJzxVR3AzW8TFkRlOTR53vVaScBiM1C04z1p8ouY10n+UDNSrcD+8K&#10;xPtdH2ujlDmNn7YQx54qRbw8c1hi6B71Kt170uUOY6CO6zjmrMdycdf1rmkvACOasR3g9afKHMdG&#10;tycjmpVuDxXOpenPXirUd+QBzWfKacx0KXfAGalW6OOtYK3mcHNSreDHWlyhzGx9o96PtHvWILz5&#10;utSfax60+UOY0XusZGaia796zZLjk4NQtcc9aXKHMaElz1561VkuDmq5m4qJpRzk0cocxa+0Gj7Q&#10;azjOATSecKfKHMXmmPPNRGY561XD5GaXdViLayHA55p241TVqlVhikBZD8Dnml3VEvaplGcVIE0Z&#10;+Uc1Mp461WHWpR93n0oAsoenNWY3GOoqiJQABR5w7UjU0N9JuPrVQS8DmjzaBlkyn1FHmn1rPaQk&#10;k5pNx9aYGj5p9aXzD61RjbpzUytQBc8z5RzUbMSaiEmB1o8wUgGvkk81E2eakdutRFqYChgOpFJ5&#10;g9aqytjJBpEfPepZKMPxba+dbOQM5FfJ3xm0BtsjAHvX2Dq0Xm2rjrxXz98WNHMtrKQvr2rronFW&#10;hc+MdSgMTupHKnvXP3AIPTFdr4ttGtbyQEY+Y1yd2uXBxxXodD5qe7KGDS/w1JL97FIlI52VpF61&#10;WkXrV2RTkmq0i8nNaPY2gyk6jJqFlqzIvJqIr14rFnbGRDgVEy1OVOTSbfakaJlVl21EVq0y9RUT&#10;LQbJkXNHNP8Ayo/KsjXmI9lGPWpPyprKT/8AWoFcbx60jdeM07YaNhoC5HzRzUmw0bDQPmI+acoz&#10;1p2w0AYoFcNtMfg1JTZFNBUXqPtVLEevpXS6LAdwyK5+z+Vs10umS7QD6VcTiryO408IsA6DimXs&#10;yLxkVjrqgji61QutV8xutbdDhvck1GQPnBrHZsAg9akmuy/Sq7EyHJoCxYs5isg9M10lnKJFHNc1&#10;apls1v6aNopjW5oSjKdKxdRAXIrbb7lYeqfeNSZS3MS4YZ61WZhmpbn7xqu3Sk9jpgtBGbmoXPWn&#10;N/SmMM1J0RIyc03kGpCtJtoNbj4nC8Gplf0NV9lOX5aCGXI8mpGXj0qrHMVqXzg/BoMGmTKgAFe6&#10;+GoyPh1b/wDXSvCY5FkkwOuK7/wx4+jsdJFhcsRGrZFBGpJ4lQ/2pGMfw1y2vLtlANdFfazFqN2b&#10;lEZokHLCue1ueC4l86N9wYdPSmtxcjtcxGAJ4pduRx2oV13GkLKW4JAqhWYpUEVWlXnHer3ybcc5&#10;9arPCMklutK1y4b6lVlpqgBualkRRnDUxNhyCcsemO1Q1Y6CzYxlblAe54rY1zC3EeTj5RWPpqSP&#10;KFAMkuflC819JfA79k3XfinMl/fxvBZLhgWUjIqXKyJ9jKpI8d8C/D3VfiFq8FlZW0jIzAFlU4r7&#10;/wDg3+znoPwm0lNZ1tY2uAgKq45DV6F4O+GvhL4GaEreVE16q/eIGc15h428War461RoICwtA3yq&#10;vQ1Clc9OlhoxXvGf8UfileeOLxtI0pGS2jO0CPpiofBnwvg0mz/tTU8K33iXrqNE8HWHgfTX1nUi&#10;qlV3bX7184/G/wDaXfUWl0/SX2RKxXCnHFWiqnLFOx03xs+PtpodrJpmlSLlRtJQ18f+Itfu/EV6&#10;89xMzBiTtJqtqmo3GqXkk87sxYk8nNUuA2BVnA53GOjluDgVIGwgB5PrRRQZsKRulLRSZI3aaRlO&#10;OlOUnNSNkgDtTW5VyHaT1pyxngYqZUPFSrCTjrWnKQ5jIrcnGBVqKHYcsKsWkLYHFaUGnGZgCKfK&#10;c7ld2INPs2kkBC5Ga7bR9NChTt5qtpelhFUYrrtOswFAAqWawiaGk2u0rx6V3+hwkBeK5nTbXaVr&#10;t9Hi2Kprnkd0YnRWUZCDiti3zsxWfaf6utGE4WoOgkWpoiNwyag30qt8w60AXNy+tIxBHB5qDdSF&#10;8etIsnpCQKh8w00yZFMCxuHrQenFQK1Sq1AEqNxg9aTcd/tTN1G6gCbcKbIw2mo91BbPpSsAobpm&#10;pBIPXFQ0EZqQJ/MHrS7ge9V1U5qZF+YGrAlXtUisOBUdKDg0ATKQMZp0jDyyM81BupHb5TSsBG9N&#10;QjeKazU1XwwIpgXFYc08OOmaqebQJeRSAvbgYcA856V1ViFutH2A5IXn2riYZQCTXW+FZhJbyp6g&#10;igDhNajXZcL/AHSao+GJD5TrngGtfXbbZPdJjk5rB8OsUllj75oA33UHpzUBjJOe1Wtpo2mkBAqH&#10;0qQrxx1p+00bTRcCHmlXO4dal2mjaaLgG6jdRtNG00gFoPNFKvWgBNpGc0qpuNIzknFDymGMk8Uk&#10;TcbOyQdW5qjLqyRtgsOa5nxLr7WrMd3ArhL3xuRLjd+tbozcj16bWEVPlYVRi8SCOUDfjmvL08XN&#10;KMBs/jTJNbkb5gTkU+UjnPdLXxQvkgb+frVPVvFCmEjeM/WvG7fxVKg5J/OoL3xaWBy360coc50P&#10;ibX1ckb/ANa4e+1QPnnrWPq/iAyydayZNTyOtaGTkadxOHB55rIunHIJpq3qtnmoJ5EbJzQYykUZ&#10;yMn61XVhzzTrhuvNVlb/ACK1OYmY+hqM5zTPNo83NLUCeGnscHk0yN6bI26mBMHB6GlPIOKgRcVO&#10;rYBFAEBByeKKcWGTSbqAAA5qUKPxqAvjvSedjOTQBNLIMcGqM0pGcetEkoqvJIPWgTIbmQkHB5rN&#10;OQpJq5I1U5XyKcTmluVp2681nyZOauSt1qoxyamR0UyELk8Crka9OKbCpLVYRdqnipRpNkLmtTR0&#10;PmA4rLUFnx710OmRkbaoxZqyKFjyKy7nuO9a0g2xgVkzKWY49aCGZ7A7jTdtTupzURXigkZx60lD&#10;LTl4AzQLcSmMDzxUtI1GwyuQc9KiZutWG6VAy5NMuJG1Mk+6Km21FLwKlrQ1juU5OKrt941Zboah&#10;Kk59ag7Isjpj9ak20jLzQa8xFT4+9LtFLQFwpQBSU5aBcwbRSHinUUBzDKctLT06UCctBFpyijaK&#10;lWgybFjqxH93mmClPWgw3Guo6VXarUnSqbA7qDSKDA9ajkB3cc0/bzTlHB45pG1+XUIuw9qtRn5q&#10;gQVbtxxig55y6m34S41WL619a/C0HZF+FfJnhMH+1o/rX1z8LV/0eLj0qZbG9DVnuejglBj0rXBH&#10;NZ2iL+7/AArQ2kk/WuaR7MNh2RS5zTNvtUidKxY/tCZxShqa/Wo2bacUiybdRvFQbzT1ywoAk3ik&#10;LZzzTdpo2mgBGJqPJqXaaYy880xGFu96kVveqy9akXpWpkWGc8VesgXwMVmx89a1tKYbqALj2IUZ&#10;HpVdwYz0xWtHz1qrdxDPSgqxTGSOlABz0p+76UbvpQFiVVGAaXODgUisMClxk5FYllkrwKiZakX7&#10;opaYyKinEDFRt3rUhlG4ckHFZdwx5z1xWxJjaeKx7wYzQS5WMC7cgGsG8c5PJroL3G08Vg3GDnIq&#10;rWMWYcznmqUjHNX5EOTxVWSPJ5FaJ2MGVH3ybkGMAUm9jalGHQ9asrCUORyaRh1BHWoUmZpczucf&#10;420SPUNMeJhviK9OtfLXijQ5fDmqOyAiHdkEdBX2fHp/29mtQNxfj6V5P8W/hpcabbubiFvIYEhs&#10;dK2TCo79DzDwlqg1RFQkZAA5rqhGlo+Gxn0ryKCS58O6gGQkIG/Su1Gvi+VJd3O3kVujllob17qo&#10;jQqP0rAubxixIPWoZ74tnJrPluiSaZi6g6ScuTk1VkfHcU15OCc1VeX5jmkcpI5CjOartMRTWkJ6&#10;1CzdaZaiOaX3H51EZDnio80VNzoUUhWkNRlz/wDqp20UbRRzFoGYpjHelb5x70mAeopagXKQvwDV&#10;ZmORirM1V9pU0zaJIrkY5q9bOWA56Vm9we1XbZwKq4qisjQjkPr0qysp4qjGw6VaRhilzHmzLaSn&#10;jmrMcp9az0bmrMbVZCuX45ycc1ehcEA5/WsdTyMGrUTHjngUGl2bO7ABFWYJsjB6VkJcdMmrSXAx&#10;xTNU7l9gCSRUZUEjjimJJkDmpFYZHSg0SIZrfdzjmofsYkyCAK1Nu4VE8R7UF6GHcW23IA6VU8og&#10;9DitySLk561Ukh9BQYunczHjGKRI+etXJLUjJqs6FTyKCOWw2BgJyCxKehqaNgZCYyVwajEeBnFH&#10;3M44ouLmsaltcorDJKyDpIpwQa9q+Dv7TXiP4Y3kUUly13p4IBVmzha8FMwYADtUsVxswM5FFSmp&#10;I6aVaUGfrP8AC34/+GPinpyBJ47e7ZRuRmAOa7K9jEcZCHKno3rX5D+HvFV/4buo7vS7h4pUO7Cs&#10;QDX2R8B/2ubfXreLR/EL+XcDCiRjXmSw+u57tLFKS1R9K3B2oQTisK8YDJ7VpSX8F/AkttKs8TDc&#10;GU5xXP6ldIGKZz7+lc/KdcpK2hVnuAM4NZk93hjzSXMwXIBrGurg7jzWkTFPmLUlwSSc1E0/vVBr&#10;jrzUbT89a2sY8xfNwcnmj7SfWs/7QKPtAp2DmNFbk+tSrcn1rHE3PWpVm9TRYOY0luju5NWY7o8c&#10;1jiUetSrL054o5Q5jfW9AUcjNOGoAd6w1mz3qVZRWfKacxtrekgc1Mt6e5rDWXpg1Kr570co+Y2R&#10;eHsakW8OODWUjcVKr0cocxomY461E059arbqN1HKHMXPP4HPWo2l6gVT3n1p6yijlKJsilzUWfek&#10;zTsItK3yjml3D1/WqpcYHNRtJ71mXc0Fb3qRXGKzxcAADNH2gUBc0VnwcZqRbn3rJFwM9alWbPej&#10;lJ5jUW46c1Ktzx1rKWf3qVZ/enyBzGj5ueaTzaqicHFLvB5zUcppzl0Skgc0vmH1qqjDbUqsMUWH&#10;zE2/6Ubqi3CjcKLFcxaRunNSK3HWqSygd+alW4C0WDmLBc+tJ5nuKgNwMdqjaYHPNLlC5cL8DkVG&#10;W561VWX3qVZBTsHMRyt1piOB1NJKeSRVWRiD1pOJmpWLU7B4XBOa8u+IeniWzkO3OQeK9JSQtgZr&#10;nPFWmm4iPy5FbQlyik+Y+Hvido3kTO4UjJOeK8ovkCHp0r6c+LXh/CTHZ61866pZ7JXUjvXfCXMf&#10;M1abi2zm5TzmkQipriLBIx0qBRg9K35ThtqD45NVpBk1O2cZqJlNS2OOhUdRk1Ey9cVO4OTULLio&#10;sdcWQ7fpSbRSsp5qNgQak3GuoOaiI68VNtNJt9qC7kO0d6TaKlZevFRke1TY0uJtFIwANO20bfSi&#10;xRHxRxT9tG2lyjGcUcetP201gc0coCcetI2M9aWiiwDeKXHy8UtKM4NHKNOwsHDDNbNrOFX71YyZ&#10;zmrsJwtUlYwqRUjSe5BGM8VDu3HINQD5qliXGeKtHI4KK0JVAPU0/YB06U1V3VKiZPSqMia1U7hg&#10;Vu2CEDoay7OM5FbtqhC0DjqyVvuViaoDk8VtTNhetYupSA96CZR1OfuuGNViRzzVm66mqhTrUvY6&#10;IbDXIplOZdtNC1Buh2B60gUt0pdppyZWmHMN2+1Iy461N/hTHGRz0oHurkeQOM05MnoaRYwTwOam&#10;+yyN9wUluK6vZjVbyX3DrSecpcEnirMWnO5+YGp10fzHA25NU42QvdufSv7M/hHRPGfhLUYL6APK&#10;FOGIrd1H9lnTpiXtZdm7nbUn7IdosGlaihHzBTxX0BBZGZQSMcVyuq1K1jsjTjKNj5O1D9lO6Dny&#10;J19ua5bXP2Y/EGlxGSMGbPQLzX2s2mlXyKmFscAEDHuK0VR9geFS6n5w3Xw+13TL0211btGw/vDF&#10;Sx/Dm/nOWfA9K+j/AIz/ALvxSVwB8vQCuDjY4IPrWimcri1I89tPheT/AK5/rWtafCOO9uIrS1DS&#10;XU7BVHvXYLVmy1i48O3Mep2oUzWp3ru9RTlK5aUVuz6H/Z+/YNj0WOHWPEoDFsMsbivpjWvEuifD&#10;zQxpumJHDtG0KoANfC0f7f8A4za3+zTwRmKMbQw64qjpP7UttruqC41jeNzcg9BXPZy0OuFemtEe&#10;/wCtahf+OtUZN7bM8Lmrt3q+i/DHSGudRkj85V4ViM5rz/Uv2iPCek6KbrTJA94V6Drmvkf4ofF3&#10;V/HurSu8r+QWOFzwKFTaJqVux23xw/aT1PxvfS2WnSmKxUldqnAIrwO6keWTzXYl2POaeVKAtnLN&#10;1qNwWUZ65rVJ3scHM5PVjMF5AM8UjoVfjkU9UPpUqRluMVryickivtNIVPHFXfINBgJAoSJ9oins&#10;NKE55q4tuakW2JOCKvlRPOVEiFSLAWxgVeitRnpVlLUrgqOaOW2pMqmhRhtTxkVdhtQTjFXbexeT&#10;HFatno/zZIp8xgnKRRsbLcQAOK6TTtLDMAV/Ormm6SoxwK6C204JtIFJy0N40tble00xQBgVuWlr&#10;5ag1Ja6fhckVaC7CBWDlc64xsX7BcAHFdZpbfKK5azJwtdNpfQVmzqR1Now8vrWgpATrWRZtjFaH&#10;mAgDvUlk24etOVuc5qBf61KtAybcPWgMCcZqKlXrSDmJeKRunHWm0qjLUirguQakU5OKTbTlXawp&#10;jHbTRtNOoHNSA3aaADkcVJtpQnIp2AZRU3likKAc0AIuO9SBhTNopGwoJ9KZNybcKRmHrVbzaPNp&#10;i5izu96Y7fKeah82hpMg80BzAzehpm760m6kLZoHcdupQ/I5plFBQ8McEjpXT+Dp8FgTxXMxnMbC&#10;tnwpJsmKk9TUgVvEGE1OTdwrZ61zOlbI9SlB79K6nxpGVuVPrXGwnytRTPc04+8EtDqdwAz2oDq3&#10;QioQd6U2NdpNN6DWpZyPSjI9KbRSuIfSHjtS0HmmAmR6UZHpRto20ANpR15pdtKE7c0rDGIoebA6&#10;VFrciwWznI3YqxjyCWrkPF2tiOOQZ6CqUETUeh53401gEuC/PNeOa3rbpckK2efWup8Y6wryyHPP&#10;NeYXF39puifet4wR5c5HV6X4lfeAxI+tdRZ62JVHOQa8taby24q7Z+IWgIBNXymaq3PTWuS44qhc&#10;lmJySK5+z8TA4GautrCyYJIzSsbKSC5tyzd8VUngOMCp31RD0Iqu1+jHqMU+UXMiNYCucmmyRHsa&#10;dJeIO4qnLqarnkUcpGgyeNyDxVUqVzxzTpdWBzzVOTVAW4NM5uYl2sOxoGciq82pKcDvUa3wPSgO&#10;Y1I3HTNDONwye9UIpwehqfzASDmmNMvqwAHNNMoGeearNMDimlt1BpZE24etG/3qHdSFqCSR2x0N&#10;Vnc05mqMtQIR3yOTVaST3qWSqr9aRk5XGyNx1qpI3Xmp5fumqMj5zzTTJ+IhlYZ61B1NPkGTSxxk&#10;kVD1OhWSJ7VM81NIMIcUsMZUc012wOtPYzlJ7EMAzKMiun05AVBFc5ajfJ7V1OlxkKKA3LE/C4HW&#10;syUHJ4rSuOHqhKCSaYSiUpF9ahPNWZFqArzQZPQhZfajaam2jvTtvyii5KZWpGqZlqFqGURN0qPi&#10;pG6VHtoGHFV56sbaguOgpPY0g9Sk3Q1FUrdDUdQdq2A49qYw5pxB6Ubfag0GbaQjFSbfajb7UARU&#10;5elP2+1G32oAbRTtvtTl70AR09OlLtFLQJ7BUig88UKBzUlBi2OWpVXdTUA9KeozmgxYki/LVORf&#10;mNXpBxVSQd6C4yIsDnJpygYNIRmlUcYoNW9CRAKtQjAqqgNWoR8tI557G94TXOrRntmvrr4WgfZ4&#10;ueeK+SfCPy6lGT619UfDO98sRLn0qZbHVhz6G0XAjGTjitAjk4Peuf0a4MijB7VuxDKnnmuaR7UN&#10;h+B60owBjik20BfWsWPqNb71MMZbkVNtpyrx0oKK/lH0qSNMLgjmpdvtRt9qQxm2jbUm00xhzzQA&#10;3A9aay89KftFKoFMRyq9aeCMU9l9qiYGtTInWrunSFWOTiqEIJ61aUFcY4oA37e4z3FFxKD3B4rI&#10;SYjHJqQSkjk0FkhbmjcaYBmpVWgY5GJq0ijA5quq4xUqA8c1kUWV6UUL0opAMJGKjbvTjwM1Ez9a&#10;2IZBL901j3netGeXg81mTyD5s0GMjEvSNprBuPvGtu6Oc1jXHLGtCWZskYOSKqvGM1oSrsXGOTVG&#10;UGM7jQYshbEHXvSx25vXUIpySKnisJdRlRVBIz2r0fwr4OWKVJJU4x3rR2NqcCp4P8FxpJ58oG7G&#10;RmrHxL0bTNf8NT6dOi+eqna2O9dR4guoNCsjhgpA45rwvxj48BZwr5PPOawdxz5UfI/xE8KS6Nqc&#10;8JHyqx2n8a4qyvHs22OTj3r3Hx4ya4ryHG/nmvG9R0/MzAjaAetd54zfcsfbgy5z1qNroGs2OXY2&#10;D9Kk37hTOdplp5AVzmq0kme9R7j3NMLE0IFEkZ8jrUbN6U3JpKZskFFIvSlrIoKKKKAE5o5paKBX&#10;EwW6iq8q4IwKuR1HNHnJxSY1LUpt7VJC5Hem7MGl70zaWqL8bVZR6z42PrVlGPHNI45RLiE8VajY&#10;+tVEPAqZWrU5y6varUfQ1QjfpzVpG+XJNAE65zxVqPOOtVEbmrUZ4pmqLKSdOelTLIeDVNG561Zj&#10;PFBvEvLNkAGpQ4PWqAapVf3oKJ3jHUVVeL5ulThz61IhHoKAKTxgjBFVJLUHJxW00YI6flVWSAgk&#10;dqRLiY7xhcjFVZBjIrYlgODxxWfJAck4pmLiUWBj5qWHMgI704oe46UA7eBS5hT0JIJntsqDye9T&#10;wzPG4dGMUoOQ6nBzVF8k5zUkeT1NHLcUKkkfQvwW/aX1LwddQadqsrT2bELvY5wK+s7HxPp/inT0&#10;vtOlWRHUEqpyRxX5oxMGXY557GvQfhj8X9T+H98kckryWhYDax4ArkcEepRrtvU+3bmc88kVjXNx&#10;8x5/CqPhXxpZeONKW7tJVLlcsoPQ1LNt+Zm6is+Vnqqaa0Brg+tRtcHPWqbT56Hio2m561ZiagbI&#10;GTzS7vesxbg+tSrP05pWEWxKcnripFlNVBP6Uv2g0AXllPrUiyn1qksg4NSiTimBeWb3qVZSelZf&#10;nY6HirlvMMYrI1Lkcp3davQsCBz+FZin5hVqInseaANJW6c1Kre9VYTnAJqZvrwKAJ9w9aNw9arG&#10;UKOtRNN15oAtMwHcVE02D14qo8/J5qFp89TQO5o/afej7T71km6AJGaPtQ9aAuaTXh9aia896zmm&#10;96iaY+tHKHMa32v/AGh+dH2o+tZSynjmpVk6c0couY01uD1zUq3B65rNWTpzUqyZwCaANZJyQOal&#10;WWs2OTgc1MsnvQBeS4OasxyZwc1mLIKmWXjrWRqayOMDkVMrj1rJSY4HNTCY8c0AaW73o3e9VI5u&#10;mTSyTY5BosHMOklKsaia5IzzUE1x19aqGYnNAcxorcknrUizE1nox4zVqNuKDQtK/vUqueKrxqeD&#10;2qzGMAcUAD52g4qrJV5yNvSqM5FDMxkTYcc0mqR+ZB0yajRyHNWS4cY60hniHxM8Oi6tpiV65NfJ&#10;fjTRmsruQAEAE197eNNHF3atgdq+WPir4XMXmEJg89q66Mjzq9LS587XMeM1nvkMRW1qFu0c0iEd&#10;DismSMqc4zXdfQ8OUbMYcYqIqTnipguRmhV68VJgtyhIvJ4qJh14q9IvUYFVnXk0joiyqw68VERz&#10;0qwwNMIqDoUiLb7UbfapNopaB8xXZfamMtWCOTxRsHpQacxV20jKFqdl61Ey5oKTGZHpRkelO20b&#10;aCrjcj0pGANP20baAuR7aNtSbaNtAXI9tG30qTbTlWgOYhVTnpVhc8DtSBSakjWgiUiaKrSKOtV4&#10;1JPFWE+UU0c0ndEi4zirMQHpUES7mHFXooCccVZiWrJBkcVswgKtUbSAqAcVcY7QPpQXDcgupAFP&#10;NYV9LuJwa079uDWHMck+lApblKYEk5qFlqeXvUWC1D2NY7ELLSBeuBUrLQoxWZd9CPafSlxjrUlI&#10;eaBXIywGOaSNGuJljQFmbsKHWu/+CvgR/GviZIkIBXnmg2jqc5b6EYQDONhParggSAAKM16b8Tfh&#10;rqPhq+ZTbs8an7wFefRoFJ3jBXt6UjkqU53uVNvfGB9K0NBjifUYxIBgmmGVGBAAJqFJPLnRwNpU&#10;5rZaoxvKL1Pon4C+KLXwjq19FfOtvDIuVLHANe4RfErRpmAiu4yMdQwr4P13X7u9uoxEW+VAODVS&#10;PXNXtMBGkUfU1yThrc9CNflR+gsfjbTZel1Gf+BVKnizT5JFX7THz23CvgODxzrNv1d+Pc1f0/4p&#10;ajazB5WYgepNCiarFNo9m+NF/HN4wDo4MZHUGuJN1EjHLr09a8/8U/ECfW5BLkhhXMXHiC9uDnzS&#10;B9a0a0MfaOTuezHVbSP70yj8aoa34i09dNmHnqWK4CqeteOyX91L96Vj+NRr5sh5JP1NEYsmXvGu&#10;bwSbtoGCe9NbE2BgcdapQRP3FXApQDPQ1skjkceXVE1u6xNsBOO+TV6G3tr2QxKAj4yW9ayiw9RT&#10;7aURvuz0rSyEpSItS0d9PuN+dyZ6iojAJSCorYku11BQh5xTBCI12oORSaVjXm0M1bM+lTR2hHUV&#10;oRwMe1Wbe1LMQRxioI1ZlfZ8dqEttxIxXRRaYHxxVmPRRnIFGxSg2zm0siei1Yg00ucFa6iDRTxx&#10;VyPRSMDH6Ucxp7NnMxaOTjAq5baOQ2StdLBpJHar8Ol5OMfpS5tBqm76mDaaVgjC1sQaWeMLWrb6&#10;cExxzWhBbDPvWfMdEYJFCy03aRxitm2swvUUscYWpHmESUuY00sSbxGMAgUxAJGyaptcB261ctV3&#10;AelQETUs4gwGBXS6bFtUcc1h6bGVYcV0lmu3BoZujTtwQBjNWo87uQcVWgbpVwNxUFkq1KvpVdX5&#10;qRX70ATbTQAcimeb70nm0CJqdGPm5qNZPepUcEgUrFEwANLtpF+9Ui9qRY3aaVQdwqTj1pHYKpIN&#10;OwDuKazADg81C0vFRmXHNICfcaazkCoftFIZ93FMRL5hpryHaRUe6kZs0yRdw9aNw9aibvTV60CJ&#10;9w9aNw9aipV60CH7qUYJFNpV+8KkskpV60lFUUOhOCQelaGgShNQQE4DNWbVvSMHU4Aem6kxrc1/&#10;HUR/dOBx615/eZS/hPbNeqeP7ErpMcoHbNeTahJukgP9004CmdXag+UD29afsPUA4pti/mWantir&#10;HRQKUyo7DNpo2mptpo2mpJGbTRtNP2mgKciqAXbRtqZYzxxUnl/LRYCrto2kcgGrCwmpDEFUk9KO&#10;oGVqLlICSccV5H40uyPNBbAr1LxNeJDbkAjpXh/jm9Mm4A8VsjnqSPHPFV65unUE4zXMRf64kdTX&#10;SaxCZrliaxDEIpDgc1ujzJyFcBl561VkhA5BqyVLVGYCe1DOWzRAszR4wTUo1OVBjnFI0RHaomBz&#10;gignnaJP7Vk9aP7Wf15qu0QqPyuaB87LDatK2RzVd7+Q5yTSMKjZTQPmY1rqRu5phuH9aCxXqKbs&#10;eTOBSNRpuWJ4JqaKdxg84p0FiTgkYqZoNgwBQDt0LVpMT3rQViy55rMtk8sgmtFJAQBTMVLUcrni&#10;pQ2aj4HQ0gb3oN1Il3UbqZupC1MoVjUZNDNUZagTHORiqzjvUrNUTNmkc5BIRg81nPnmrs3eqzru&#10;JoKRDt9qsWkZZs4p8MJPar0Nt5Qzigq5DMm0cCqE7cECr91NgEe1ZbvnNIaRa01S0oyOK7LT49qD&#10;IwMVyuiRFpBx3rtIozsHHamaqJTugdxOOKpSCtK44zWdIeT6UFuJVkUZ4quV56VZk9qiI5oRhKJH&#10;t4HFLxjBp22kK96ZjYibFV5OvFWWWoHXrSGV26Uu3pTmWlxgCgRHtFVbkVabpVW4/g/GkzSn8RRb&#10;oaaq9amYCo2BzUHcg2ijbSbTRtNBVxdtG0Um005F4PFAcwm2jbT9vtTHU56UBzBtptLtNG00BcSi&#10;l2mpoR8pyKYpS0GLUlO2ilp2MGxyVIh4P1qGnr3+tPlMx7nIqu3Wp6jf71LlGiLaKMU/aKay/NxS&#10;aNFqOUVahXIqGJeBVyDjrVKNzGq7G34WG2/THXNfTnwygaQRMQe3NfOHguwNxqkZxxmvrX4c6WUt&#10;IhjuKwqe6jtwq5j1jQ4Sqrx2ro4VwnSqGlWpWFPpWqE28VyOVz2oqwzb7UBak2mjbUF8vUZtp6qM&#10;UbamjUFeaBEW0Uban2ClC4GKAK+2mMvParDVBIDuNIY3bSHC9xS7TTWhZzkUAc8V4qMpz0p2TmpF&#10;UVsYjYF5wRVsLxUSAZq3Go4oAjWPpUqxnAqUKM9KlVBxxU8xoRqtSKue1TKg3CpVUccUXCxAq1Kq&#10;inbaNoyKgoevSipSoqNutAEMh+WqEsh5FX5vu1lzn5jVpkMrTyEA1mTueeavXDHaayLljuNWkZMp&#10;3LDnmse4I3E5q9Ox55rLmY7vxq4+8RLQidvN79Ki+zm5IRAWJOOKSdismBwK7H4e6fBNeAum45ol&#10;7pEY8zNrwJ4NMcZmmXgDPNbGra/b6VbyAFVK10V7ixsz5I28V89/FDWLqOaULJtHPSpSZ0Smooyv&#10;iD8R5buV4lk45HWvGtY1dp5iS5INSardSyb2ZtzZPWuXupGZjk1vFHj1qjbItTuGnOFPFcprWm+c&#10;hZOuO1dDIx5qqy7s55roMmjzie3MLEEHOaYGI610PiCFA24DBrBdR170EeQ0nNB6Ckj5Ip8go6C2&#10;ZFSdRUm0YpdtMvmIl6UtO2ijaKjlFzDaKdtFG0Ucocwm00bTUmKNopWIuIeOlPRN4OeuKNopRx0p&#10;8pNyky4JGKTbU8wqtUnUmCvg1ZjYButVSoxTCx9aCuW5tI3yjmpVb3rIjmbA5q1HI3HNVzHFKmaq&#10;N0q1GxIrLjkORzWhE520cxHKWkbpVqNuMZ5qgvXrUysc1RaRbVuetWo2OKooelW42PFM1TLAJ7c1&#10;IpNRJ1qzGoqOYsQE9vyqZCaaqipVUUcwDxICooyDSbRUu0UcxZDJACDxVGW3xkYrWKjFRMgNHMRy&#10;mFJbbSeKqvDgkYrbuowBwKzyo3GoRlKJQZMU+FeD609lBbFJ93pWqmSrRIg+GIP3u1W0mEyCOUD0&#10;zVWVRuz3pFY7hVNpl37HdeBfiFe+A9QiMErNaEjcue1fVXhbxtY+M9MSWBx5hXJUHnNfE0fL7TyM&#10;V2Pwr8RX+k+JY4recrGSPlPIrnlTudMK/Luj62kXBI6VC496lt5DeW8Mkn3mAzt4prLukwelZHpr&#10;UiAOalWnqo44qZUHpWbZViMA460uD61KFGBxS7R6U7kiK54FSK5xTMClp3AmAOAauWy9KqxDcBVu&#10;PgipsXzFteoq1GcVWTtUysaVg5ieKfDVM1x71nljzR5h9afKHMWWmznmommOetV3kO7rUTOeeaVg&#10;5h0lwdx5qFrg561DIxyahZjTsTcnMuSeaTzD61Bk0jMaOUCyZjgDvUZmOah3GjcaYi2khwDUqyGq&#10;aMeKsx9KALKueKlVzxzVVWOalVjxUF8xfRzgc1MsnvWcrn1qUOfWgdy+r+9TK/vWYrHPWrEbHbUc&#10;ppzGij8Dmplc1RRjgVZhYmjlHcsJMc9aV5c96rEnNJk1JPKPkJbv1pqJk9KVe1SLQPlJo4cgVajg&#10;4qKHtVqMnig0uTJGAopc4qHceRmjcaAuTSN8vWqEzcnmpGc8jNUrpyM80iRrSbWJzU1vMW71mSMf&#10;WrFqxyOaBl3VLXzYOnUV4j8UfDYuInOznntXuy/vFw3IxXGeNbOKSNty5rSnKzIqe+rHwd410P7B&#10;NKdpHzHtXDSRhl6c19EfFTSrYecfL5ya8GvoVjdgowM16CfMjwK1PlZk7RjFN2gflU0iio1rXlPL&#10;b5WV5F6nFVZF56Gr0g5NRMoo5TWErlIrxUTKOank71C3U1m0dJHtNG2pNoo2ilYY0Lx2o2/SkPXr&#10;Rj3osWROvNRsnNWdtMKiixSZBspNtWNtMbrSHzEW2jbUlI1A7jNtG2n7actAyLbTlXFSUU0Ib9BT&#10;0FJT0p2IZNEvSpsEkACo46tR/fWhI52yW1jIYZBrYtoCSOOKqQqMitm3UbVqhJXLEUOEHFQz5U1c&#10;UfLVa6Py0GluXUxr9xzzWNIcE5rSvuprMm60zJu5XlGc4pi471I3eo2qWap6WGtj1pBzTqKnlHsJ&#10;toAxS0DvVcoETjqQK9f/AGbNSOk+JTcDPy8kCvJGr1H4C8apMfaoeh1UZa2PtO013wv4xge31NEE&#10;zDGWxXkHxA+AWkedLc6ZdJtfJ2qelczdXUsOpSsjkGmTeJtQVgvnnbU76HZUso7HmWv/AA7vdGuH&#10;25ZQe1c1LZXMLMHRsD2r1nUtWublW8xw34Vy2oNuBJA/KtovlPKqJPU4u3uvs0u505HHNa0Gu2pG&#10;JUX24qvfQo0nK1QuLdNo4ofvHMt7G1JqWnSgjYoqozadM2DtUHuayvs6elMltY2XkVHKdEXyjtUs&#10;7TfiJ1IPpVL7DCwA34x6U5rdF6ConQKOKtOwm9Lkq2tvH1YHFEnkAfJjNVmqOq3I1Jmm29BUT3Jb&#10;A7UlMk+7Uco12HedR5xwfpUS0fxUFcqNTQojPcYByfSuoXSNjZIyT2rC8JIP7VQY4zXoslugusY4&#10;xT6GsaakYUGm9Pl4rQt9KDngYrVihTjirsEKjkCp5jZUUjLi0oKQcVdhsADwM1eVB6VPEgB4pOWh&#10;oopFeG0AxkVbS1GOBUqipV+XkVnzFkItwO1PRFU8YzU68rVZl2scUXvoTJ2Q9nA6UsU43EZqtMxU&#10;HFVmkZW4NPlMuY0Zrzbn5qpyXpbgmsu5uH3Hmoo5mZsE0cojXgm3OOa39PYHAJrlLVzvxXQaax3i&#10;ixrE6/TQuQciugiYbRg81zOmmt2BjxScTZGpbt0yathwV4NZcLnNWo2ODWdiuYuK465qTzVxgHmq&#10;O40bjRYLl3f70obPc1UVjUysaLF2LCsangY7hnpVVWNTxscj6UWAvLIM9acZQF4PNUtxo3Giw7lv&#10;zh6015htPNVtxpsjHaaLDuSGYY60zzAT1qvk0m47qQrlrcPWjOcYqJf61KtILjsmgGkopkA3emr1&#10;p1FAwzQCM0Uq9aCuUdSjqDiheoqVh8tIdhu6jIo2ijaMimMdtNS2bGK7ifnhhTF61NH/AKxPqKT2&#10;Gtz0zxVCtz4Pjc8nbmvBNS+VsA8g175qg3eC0z/c/pXgupRgTPgfxVEZ2CorHTaNIHs0GcnHSr/c&#10;Csnw/wD6kVsMPmFV8WooskGOmKXb7UqKN1SKo5pcxfKRbfanIh3DipgvNSY4NHMHKCKCQMc1KIsj&#10;GKSJRmrK9KVw5SFUGcY5pt0FWB+cHHFSfx1X1Ibbdz7U+YXKeZ+NrwwwsM814f4q1jJYE16t8QJn&#10;2yc+tfPniadzcMM966Ie8cFQy7m6eackDIqs1mZGLEVNa/M3NbVrbo+Mittjk9mpanNi2cc7Dj6U&#10;vlgcng12P2KJhgrVe40u3/un86VzO3McfIExnIqjKy56it7WLGKEHYCPxrmpV+elc55xsx5kz05q&#10;M5B6cUkVSdxVolK4x9o6mmcduTTLv5cAcCtLS7WOTBZcmmaKCIILB7sjcpUVoR6WIABtratYUA6U&#10;lwoXOKRs4JGBdxiDgCqmc8txVy8YtKc1XkUYpmD0IZJCvSkjuiO9Rz1W7GkQomnDeFm4ORVxHGOT&#10;WNakh6015WgrYn3Z6Uu6q4YipQxxQacwrZqI8VMzHFRE9aYcxGxqJmpzE1E7HbQZ2GSEHpUaxsxy&#10;ATTV+YnPrWjCo4pDEt4cdRinXM+1cVKxIU1n3dAypPJvPBqoAc8ipm70n8QqS1ob/h6MbgTXY4UR&#10;jHpXK6IOBXU/8sV+lK50RRQu+c4FZ0nTFak1Zs3f609yJysUn6nNIuO9PfrTaox5rht9qaR7VMvS&#10;msKCHqV2FQuvrVh+tRPQQ9CswwaaRT360R9aRKZAykA5FVJv4fxq9NVKf+H8aGbQ+IqtSYp1FQdN&#10;xNtG2looC7E205RgcGkooC47n1prDJ60ZooC4m2jbS05aAuM205OlJSrTQr3HUUq0/HFWibkdPTp&#10;S7RUigYpksZSMO9TbRTHUZFK5NyPj1ppA3U5utNP3hUPYpE0Q7Zqyg4JqtFVyH7jVtHYyqanffDa&#10;MPfIcZGa+vPh5CPscZI7ivlH4ToDMpxzuFfXfglQtrCB7Vx19j18GtLnptnhYlIHarY+YVWsx+7W&#10;ruOlcZ6sRu2jbTm60lI0ewm2pIxtXrTKfH0NIkfx60xsA06o5OpoAYxFMK5JobrRH0NMQbfalVcU&#10;tFAH/9lQSwMECgAAAAAAAAAhAIUDJMKqhgAAqoYAABQAAABkcnMvbWVkaWEvaW1hZ2U4LmpwZ//Y&#10;/+AAEEpGSUYAAQEBAGAAYAAA/9sAQwADAgIDAgIDAwMDBAMDBAUIBQUEBAUKBwcGCAwKDAwLCgsL&#10;DQ4SEA0OEQ4LCxAWEBETFBUVFQwPFxgWFBgSFBUU/9sAQwEDBAQFBAUJBQUJFA0LDRQUFBQUFBQU&#10;FBQUFBQUFBQUFBQUFBQUFBQUFBQUFBQUFBQUFBQUFBQUFBQUFBQUFBQU/8AAEQgBbAmvAwEiAAIR&#10;AQMRAf/EAB8AAAEFAQEBAQEBAAAAAAAAAAABAgMEBQYHCAkKC//EALUQAAIBAwMCBAMFBQQEAAAB&#10;fQECAwAEEQUSITFBBhNRYQcicRQygZGhCCNCscEVUtHwJDNicoIJChYXGBkaJSYnKCkqNDU2Nzg5&#10;OkNERUZHSElKU1RVVldYWVpjZGVmZ2hpanN0dXZ3eHl6g4SFhoeIiYqSk5SVlpeYmZqio6Slpqeo&#10;qaqys7S1tre4ubrCw8TFxsfIycrS09TV1tfY2drh4uPk5ebn6Onq8fLz9PX29/j5+v/EAB8BAAMB&#10;AQEBAQEBAQEAAAAAAAABAgMEBQYHCAkKC//EALURAAIBAgQEAwQHBQQEAAECdwABAgMRBAUhMQYS&#10;QVEHYXETIjKBCBRCkaGxwQkjM1LwFWJy0QoWJDThJfEXGBkaJicoKSo1Njc4OTpDREVGR0hJSlNU&#10;VVZXWFlaY2RlZmdoaWpzdHV2d3h5eoKDhIWGh4iJipKTlJWWl5iZmqKjpKWmp6ipqrKztLW2t7i5&#10;usLDxMXGx8jJytLT1NXW19jZ2uLj5OXm5+jp6vLz9PX29/j5+v/aAAwDAQACEQMRAD8A9U21Iq08&#10;Q1KsNfRnzgyNatRr0pq259asJFigCRY+akWLpT1WpVWsjUjC1Iq0u2nDigA8qjy6mBoz7UARt0qN&#10;qezVEzdaAIJ2+WsudvmNaFweKy7g8mqQmVblvlrHum61pXEnymsm4bc1bIwZm3DcGsuZ/mJrSuuG&#10;K5rO8l55hGoyScU4+6ZXcg0vT5tTvF2qSua9q8L6HbaPZrNIArYzWX4J8Krp9l506jOM81kfEDxp&#10;HpcDxpJtwMYzRL3jphaInxL8fJY27pE+OMcGvmbxV4nfUp3LSE/jVrxj4sn1IuS5xn1rzy8u/MJB&#10;PNWonHOdyO7vWbPNZ7NuJp8sgYcVAetbqJ509WQyLVaRauyY21VfvVjMXVLMTIYz1rlLq1MLGMiu&#10;3uE8z5h1rH1KzEy5Aw/rQYs5UKUp4bPWn3S7GxjBqAKV70g3JttG2hZOKeOaYiHbRtp+00bTQIZt&#10;o20/aaNpoC42iniM0vlmkSJRRRVARyLuqsy7e1Xgm3rUEsZY1kbRkVitRstT9KiNBtFgqN2NSrla&#10;aM44pPmJoKcSylyVqzHfEEc1nrGadtNBg4o34NSRsA1pQyRyL1rk0yvQ1YjvJI8YPFaEWOnVhuq1&#10;G3SsK31VHwG4NbFtIko4amIuI9WkbiqkcZ4qfO2sjQsrUo71AjcCpQ3FAChualVqgUFqkVSvWg0L&#10;e3iomWpVk+UUbc0AU5YdwNUJLfb2rXyOhFQTQ+Z04oIcTDZfLYnGRQYfO9q05LcbeRWXdZjb5aDF&#10;xIJI9vFNReaezFscUq8c1qMfAQzZarCt5UgltnKSqcjFUmPzcdKUNtYFTQB9D/Bv4sC6RNL1B/33&#10;3VLV7MsLRMHJ3BuRXw9b3EtjcJeWzESoc5FfS3wd+J0fiWzSzvpQtwowCxrnaPUjU6Hp6qc81IqU&#10;bdrdfoafu24yOKwcTpjK4baXbT6KYDNtG2l3UbqAJ4scVajYVmqx3VOspFAF4TVKs/HWs5WqVWoA&#10;tecPWjzh61TaTFNM2KALDT9eajaf3qq02aYz570AStL1qJpaYzVEzUATedR51Vy5FNM1AFjzqTzq&#10;pNJ8xpPMoA045elWo5azIpBgVYS4ApAX1lqVZazluBUyzCoGXllqVZaoLNmpkagC6jmrMbcVQSSr&#10;McnFBoXFkqzHJWcsnPtU6TYxQBdLc0m6olk3YqRVLVkak69BUq1EvAFSrSGWo/uipVkxUCt8opwB&#10;NMCxuJ5o3UxVOBS7TQIgZyWPNVrhS1XPLO402SHd2pDM2RMKM0tu21qsTW529agSMqaBGtHKNqiq&#10;GuWC3kZ47VdhKsi8c1a8tZFxVR0HY+cviJ4TWeOfKZ/CvlzxpoclhdPiPAz6V+gPijw0t5G+F618&#10;7/ErwCPnIj5+ldcZ2POrU7nyrNF8vNVOhrqPEGhzafcTArwDXMvGQ3Suvm0PCqUrDGXvUbLVjbwM&#10;0xk9KfMZxjYz5E+Y1EyVakX5jULLUm9yHbRtqXaaSgfMQFeaNtSYPpSYPpQacwzbTWWpM+1JUsOY&#10;ipGWpqay1IrkW2kK1LtpCKCuYj205VpaUfSgrmDaPSk2+1Oz7UhJ7CmtwuJtpwGKFUnrSlTkCrJZ&#10;LHWhZx+ZIBVCNTkCtnT4duD3pGG7NSGzwoOK0LeHAHFMgO5RmrUbBRTNoxFK7VqjeNxVqebC8Gsq&#10;7ui1IqS90yb5uTWbIctVy6k3MapN1pnMRt3plPbvTce9ItDdtIadg0hHrVFCU5FzTeKfG6q2CDzQ&#10;IVo+K9O+Bt5BZ6hP5zBSw4zXnHljknha9D+Gnge61vT7zUbVmWS3Usq+tZsqnL3j07WFj8x5V6NX&#10;Kaq2yQFSRmqOn/EGO2L2esRtFJGcdKs3OqWepKJIJo2j7AHmojud85Mxr66kRThjWDNfTMxBbitv&#10;UGVs7Rn6Vz15Hs5BNbHFMrTTSZyTVZ7o9Cc0tx7k1U+VW6k0jke5Y+1Un2od6g3CmSHPSgOZkklx&#10;noKgZi2aOaa27sKBpsY1Mp5Vj2ppUimWJTWGaftNNb5aCo7jdtBXofSjzKcrbsigrqbfgu3mm1hJ&#10;QDsBr1toUMgfHauJ+HeyOwkcqNwPFdg1wCqknrSex1w2Lkca+lT7VVRVCOZPWpzKrKOagvmLKlfS&#10;nFgtUxIPWlaZVXrQHMXVkFP8zIGKy/tQXvR/aO3vU8ocxqNcbFqnPfj1rLutXPI4rJuNUIyc0+Um&#10;UtDauNS255qk+qBuM1z11rDc9KpNqTMeaZhzHRzX4J+9TY7wZyDXPLcGQ9at27HPWgakdPZ3WXHN&#10;dJptx8wOa4yyk2sDW5a3jJjFBtGR3tje4A5rWt77c2M1wtjqLnFbVretuBpPY2TOtjuj61ajuunN&#10;c/b3BbrV6GXLVmWbSXGe9SeYazYpuasrMaBrcurJUizYqis1SebxQaF5bj3qVJ/es1ZKlWTHNAGh&#10;51HnVS86jzqALvnUedniqfmGlWQ5pAWd1KrfMKhVqkU96gRZWpVqsslSeYdvFMZNRUImNPVjkUEj&#10;6KKRqBrcWlX7wpFqRUxzQaEirUm35aYpNSc0gGbaNtShad5dIBqrTz8oB96cq06SM+X+ND2Gtz0+&#10;KP7Z4NGecJXhusWuyS4OPumvefDK/aPB5B/u4rxnxDb7dQuosfLmsYlVBnhz5oRXQCIHtWJ4ZRTG&#10;wz92ugUHjjqa2WxnHcRY+alWOn7Kco5FQbDFiqZYs0/aKWgBFjp49KWigBm356r6kmbd/pVnd89V&#10;9QJMLD2oBniXxETasnNfOPiibbdMM96+jfiRG7eYO1fOPimyP2zPPWuumeZUK2nNgAmux0NY5lGR&#10;XH2sR2gVv6dM9rjbzWsjKJ2lnYxTTBcCtmbw3F5G7YM4rj7HWnhmDGuxtfEyXFvtfAOKg0jBHHa/&#10;4fjaNjtxXlmuWf2WYhRxmvZNf1GN1YZry3xDIjSNjnNBz1YI52Gnscc0bNvSmFj3rQ4Yk9rZ/bHG&#10;4cV0lhbpaqBisOwuFj6VffUscA0G6N1ZY1WsvULpVUgVRk1Rl4Bqq8zXHWgrmuIoMmW60hIOQRVy&#10;G32riq1xD5ZJFBHLczJqr9jU9xndioiuKRkhYm2mtKBty1mKtWoZjH0piZcCnmpVU063KSdTUsih&#10;fu80FkDNUTNUzxmoWjagCBmqJmzU3ks3UU9bOgCpDCd341pgBFFL9nVB6VWkn25oAJrgL3rPmm3Z&#10;5pLibc1V2YtQMXOaF5YCm8inQrukFQxnV6DHuUcV0jf6sVg6Cu1RW9J9wUjqjsUpqz5VrRmqlItV&#10;EzkrlGRaYFqeSmbaoz5RVWmstTKtIy0BylVlqN1qyyioJPSgzlEpyLTE61YZM0xYxyaDKxWmqnIu&#10;cVoTL7VTZetJ6mkdyoy0KtSstN+70qbGw3aaNpp240bjRYBu00bTTtxpRRZgM2mjaakowTRZiI9p&#10;pyqcUvNG7rQFyNlpB3qTrTdtCGmC09elCpS4xxVoVwqWMZWmBKmjG0YpkSegbfamMtS7qYzZpGZC&#10;y03b61KRRtqGXzCxpVu3Xgj2qCNat24ww9+K1T0IfvOyPWPhHY7pEPvX1v4NtdtvDxXzF8I7Py2j&#10;9zmvq/wnb/6PEa460lbQ97DRtGx2ttHtjWrW2mQr8gqXG0VxnoRG7aY3DVIXIpvL80FjKfH3pPL9&#10;6cq7aQhajkqSmsm6gCvRH3qUw+9M27DimIKKKKQzG21Iq08Q1KsNa3MrMRVqVVpQmO9OXii6CzHL&#10;Ui9qjU1ItZmg+im7qd1pDJV6UUzzKPMoAY1RN90092xULScGmIqztxWXcNyavztuzWbMCzGqRLKV&#10;x92syb71aVw3GKz5Y85PStkzJoybxSvTkmuy+HfhT7dIJp14znmsLRtKbVL4J1UGvVpJ7fwvoIcY&#10;DKtEnfY0UVHczfHHiCHQbNoUYLhcV8sfETxQ19cPiTv611XxS8dSalO5Rzt+teKate/aXZmbmqh5&#10;nDWqW2Kd9qJlBGaxZXLNmpGc7jUTsK6EcfMNaomzUuaiY1qmiCKRuKrO1Ss2ai8st3pAyPjbzVC6&#10;ZBnJqzeSiFTzXNX2obmIFBgytqSoWOKzZkPapJGaRs5qVQGXB60CuVVqVaa0fltinbtvNAD9tG2n&#10;r0paRjcj20badn2ozQFxKKKKBjdtG2pB0paY7kXXikMeRTwpp46VFmNMzmXnFRFatyxkMTUJWixv&#10;GRHSgU7bRtpF8w4Uu2lWloMriL0paNtLtqwuiM7j04q3bXsluwOScVAw9OKFU/xc0Bc6ex1sT7VJ&#10;xW3Cysuc5rz5WaM5TitWx1trfAkyakq52i1IvSqNhfx3igqcVeFFmFx0NTN0qKLg1K2aRrZjlapV&#10;aoVU1IqmgBdvNJtqXYaXyzQXYpyR5FZd3a5NbjJVaW335oMnFmF5OKay4rSkt+tU5IzV3Rlysp0d&#10;eKlMBppjI707oRLGxhTYOQetW9K1C50W6S+tpCuw5IBrPbcuMVJHIwO3+A9RUuxcG1ufXHwv8fQe&#10;NdHjBkAuI1wRnmu6Rh5ZWT8K+LPB/iifwfrEU8EhW2LfMua+uPDfiCDxVpMN3BIG4G4A1k0ejCpF&#10;bs21bgYpd1V/O28AZp6yK0bNnGO1YnUlfYXdRuqDzQ3NHmUCem5KJOaeJelVtp65p6/WgC0stSCT&#10;pVMNjvT1loAss1Rlqb5nFMLUAG6jdTKSgBWaoy1KeaYymkA1mqJmqVkNRNGaAEopdhpdhqgFVjxU&#10;qsaiXin+YAOlIB6yfNVmOSqSKWbParMamsxluNqtRtVKPPFWo6BllGq1G1VI1PFWY1NBZYWpF7VE&#10;lTL2oAsR9qtR1Vj7VajrI1JV7VKtRL2qVaBk6/dqVarrJ2qeM0CJ1+6KWmCTAo8ykMdto20qtkU8&#10;LkUwKsy/LVTbzV+Rc1VZCpoCzJoe1X4elZ8Tdq0Iead0XES7iWaPGK4Hxd4VjvlJ2Zr0fyt1VrzT&#10;hcpjFTzEzimfGfxI+H/l+eyRd/SvAdZ0OaxmbMZABr9DPFng+O6jdTGCfpXz58Q/hiV3uiD8q741&#10;I23PHrUX0R8rOjKxyO9J0611uveFZ9MllLJkZ9K5aWFixGMVotdjzHBxZUePcxNQtFzVtsLgGhov&#10;lzmtLmTTKLJTGWrLioitBNyHbSbakPHamlvag0uRbfalC0u6lXmkx6jdoprLUu2mScHipsCYzbSb&#10;adk+lJzSsVcTy6PLpeaTJzTsMPLpjghsCntuyAK0tN0xrpgStGxS3KNvavJjAq7DpcjHJWuu0/wy&#10;eMKa6K18JErnYfyo5kaezctjzT+zZFbpWnbWciqBivQG8G99p/KprfwmW6qfyo5kKNKXMcbDBIqj&#10;jFK0MrNwK71PCh/un8qd/wAIqU/hz+FHMjdU2eeyWsxXoazrrT5m6A16p/wjJIxtpjeFR/d/SnzI&#10;c6bcbI8am0mdj0NRnSZl6g16/J4VQfw1Xl8Ko3JB/Knc5vYzPJG02X0qNrCRe1epzeFUXoKo3Phs&#10;dlpXQeyktWebm3de1RvGe9d3P4b68GqE3hn0Bp8wuVnI+XT4xs7ZNbk2gvH90E1RuNLmTGAad7hy&#10;23K4YFh5nC55r6q+FSrH4RtBpEKs8hAlJr5ZbTZV5IJ9a+gPAmsvp3w6LWMpiuojuwKTRVJJSue6&#10;X3wv8N3HhydvEWg/PKvy3FumWzXyX42+GKaDfzNot1ILUsSqSH5hX0Hpv7VGrHwL/ZWo6dC4QbfP&#10;A+avKtZ8UQ6+pmEaqWOc96hRd7nfJqS0PH/tOs6exVkMqiq9xrdzK2JIdhrt9RXbuKEGuZuYpJJC&#10;TGprQ4pIx21Fm6rTfty91q3PF1BQCqptUfrxSOTS+ofbo/SmteI3QYpfskI6k0xrWL+Emgd4h9pF&#10;Ne4Haj7KnqaQ26r0JpheI37QfSmyTFhin+SKDGF6c0h6EG9qMs1TbfajbTKTRCFNSwnDUuKdHCZG&#10;4IGOaAbOx8KubfSZnHHNa8WrB0UE9q53Q9cs7S1a1udy7u4qSeE58y3fdD+tI2jUVrHTRagv96rH&#10;9pBRw1cONUXdsUkMPWrK6hIvJOaXKx86OsbWAv8AFVeXWv8Aarl5NQdqga8ai1hc6OobWv8AaqGT&#10;WSehrm/tTNTvMbqKd0HOjYm1Jm71RmvmYdaq5dutPjhLHmldA5XVhjyMzU5I2arEdmMg1bjt9tSZ&#10;WZDbRFetaVvHk8U2C3DYzV6G3Cc0DSdyW3UritCNiMVWiHtVyFdxoN1FmjYueK3rOQ7hWDaLtxWz&#10;Zt82KT2No7nQ2klX4ZDurItmPFaMbY5rM3NKOSrKy1mxyVYElAy8slSrJniqUTlqtovQ0F8yJlap&#10;VO6oEXJqyq7cEUBdC7TSqpBpd59KNx9Km4x1LTFJqRVzRcBVapVam+WKcq8gVID1apA1NWOpBH0o&#10;AFqZfvCmLH71Mqc0BYWjrTlTNSLCKYWY1VqULSrHUqx0ixirUoWlWOpo48sBQBGq1IqVMIFFOEYF&#10;IBix09o/lp6in7flo6DW56L4FlE3h+SP0Bry7xTbgaxdgV6X8NVDWs8ZPGDXCeLbdY9en/2iawWj&#10;saTi5K5znhpSryD3rqto2LXO6PGsd8yjoTXSyIBtA7V0bIxgG2jbRuo3VmbElFMyaBnNAE1IeBS0&#10;1uVNAEcZ3SUXy/uz9KdFGc5pbojyX3cECgHseQ/EC2Vkc4r568SWYa6bjvX0L4+vFEcgPvXhV9GL&#10;u8cHpmuuC5dzyqj1sc5Da/MOK0I4di5xWkuloq5Gc0sdmxyAK0k7kxi0M0+xa8bhK3I9JeGPkEV1&#10;3gXw/FNAHmXB+ldHrWiWUMJ25ziouaxTPCtcjaPdk1wmrMrSdea9M8cWyWpbYa8m1F902c9DVWOS&#10;q2Rsvy1DIvymplYsKZJxmrOJaFOORlzTvOalZaj6Gg0UkSeY2au2rfMM1SXLVdt15FImLNuMDaKq&#10;XgHNXLddyjmqt7GRmmdCkrGHcr89NZeBUs6ndk1HuyMUjjuMK4pm6ntmkMYplIlhuSp64q6l8GAz&#10;WXtpy/LQVc2RcK3eniRT2rHEzCnC6cUBc2PMT0pDcJWT9remNMzUBdF+W6HODWa7Fs0bjTN1AXIm&#10;Bo21JSbaB8wzbUluv7wUm2pLcfvRUsEzrtFX5RW66/uxWVo0IEamtl/uCpO2Oxnyr81UpV5NaE3W&#10;qkiimiLalCRaYFqy6io8VVx2BV9qYwqdRSNCOtFxWKjVCy/nVpkAqs/BouQ4kLLTQtPbNCjNBi4M&#10;q3C8VRkFaU61QmXpTIWjKzd6ZtqRgaRVoNOYZto21Lto20BzEW2nqvFO20ooDmG7aOlOpjNzQF7j&#10;G6U2n0m2kA2inbaNtADlobrSU4Lu5piHLUlMFPHNBLCm06k2n0pkjactJtPpT1GKh7CJI16VoWUW&#10;50+tVYY93etTSot1xGnvVdDSmtT3z4T2HEJxX1F4Zt9kEXFfPvwj0/dHFntivpHQIdsae1cNQ+ho&#10;Kx0KrtUU4/dp23KikZcVznYRN3oTpQ1IrFe1AD6KbvPpSqcigBaKKWkAlQyfeNSFsVG3zHNADaKX&#10;bRtpgZ26pFaoFqRTQIm3Ubqi3GncmgCQNUitUIU0/NAD91SK1QqO9ODUDH7qN1N2mjaaBCSNVV2q&#10;d+lVpKAIJelUZPvVdkJqnIp5rQyMy5+/VK5UyYVOprRnGI2J61L4e09r645HGe9MDpPCGhLY2ZuZ&#10;uCRnmvP/AIseOPs8UlvFJxjGBXeeNtej0PQTGrYYL2r5T8aeJH1G8dyxK5q0iZzujA1rWHut+5ua&#10;5Od2Zjk8Vb1CZrhsocCqEm7bjPNbqJ5s9SJqhapTUTGrMRjNUTNTid3SmMhoAiBA5NZ99qAhzg80&#10;/UrwQLiuYvb0sxrQwchLzVHkyM1msxY81K+Gpgj70GDkRL1qRO1J5ZzT1XFBQ2ZN3NRjnirIwy47&#10;1Bt8pueaAJB0pabup+M0zMbto20/8KM+1IQzbRtp+fajPtQA2iiimMKKKKARFMvFV8VdlGVqrtxS&#10;N0Q0U7YaNhrMscq8Uu2nL0paCRlFFLirJHBfajb7U8LS7aZNyLbRtqXaaNhoKuWLG7lsTnNdDpmu&#10;C4YAmuYDblw1OhcwtleKA5j0aPDKCDUyuE681y2la8Nyo+a6n5JoQ6nNZm6nccpyakWoEbHapsn0&#10;oK3JxRSDpS0Gw4xg1G0Y5p+SeKPLLc0AUJoetUJoa25F+XkVRlj64oIcTJZaiZauSxlcntVZvpQY&#10;OJE69KEXrUjYwKarBTyOKAEMa3KMgOBXo3wT+IT+FdWGm3cpNvIcAk15x8okHl8J3qWSEFlliO2R&#10;TkGgZ9vLdJNGk0RDRuMjFR7QG3E4Bryz4L+Nv7X09dOupP3yDALGvUWTaxjc89q5z1acyTcO3Sk3&#10;VHyvHpTsUGk9SdW+Wl3VAsnanKc0gJd1G6mbaNtAE26l3Uxegp200gFopQKXyzQA3bRtqTaaNtMB&#10;Ng2iomQVMVNM8s0gIttG2pvLNOEBNAFby6PKqz5Z6Yp3kmgCCOP5RVqOI8UscJ4qzHHioGMWOrMc&#10;ZxSKtToR6UDFRTVqNeKijU8Yq1GhoLBVqVVoWM8VKsZoAI+1Wo6gWM1YjUisjUkXtUq0xVPFSKpp&#10;DHKtSq2KYDTtu7vTEP3Ubqh3EHFOBJoAsI1TK1Vo8nFWI4mNBYj9KrSVeMDMKry25XvQMgiU7q0r&#10;cGqsMfTNadugx0qBE6r8opdtPQbuKc0ZoAqXVhHcxgFc1xviXwbDfIRszXfLx1qOaFZaqLsEoJo+&#10;VPHXwpSRJSsX6V8/eK/h1PYyPsiI/Cv0P1bw/Hdow2ivLvFnw7iud2Ilz9K641LHnToXPz91DSZL&#10;dyrIQVNU2jAT5uK+pPFnwhXMpWHnPpXkniD4Z3FuzbYyB9K6o2POlSZ5Yy/lTCK6C+8L3dmTlDge&#10;1ZU1jLH95DW6scMqbKDLUbLVpom9KiKVkydUQbPalA21JtpCKQ0xlNYc1JtprLTKI9tG2n7aQ0DG&#10;7aaV+apKMd6AuS2sYeRc12ug2qqVAHeuMs/9YDXb+Hbj5lz61Mti6fxHpGhaWsgT5a7Wz0VAg+X9&#10;K5zwxcKQgOK9Ct2UouPSsD16cVYy20VNv3aZHpKJn5a6HaGXmo2RRQDSTMQ6ei/w1G9mn92tiQJV&#10;WRQc4oEZT2qL/DVeWFP7taM1Upqa3EyjJEvpVOeJR2rQlWqc3vWhJlzRjniqckKt/DWjcd6pyMVb&#10;AFBMtUZs9sP7tVGtAc/LWzIgZeetViq80GXKYc2nr/dqpJpKs2StbsjHdjFRSMoGSMt7UA1bVnOn&#10;SgZWBX5cV0HgHQ7vUtSbTYHKxv1qKZ1aLldr9q9I+G7Wng+FNTvF3mb5Q3ZafMJWex534g2+GdQu&#10;NLnxIAa46bDSHyZsL125r1jVPBN9rnjK61L7DNcaXLlvtAXKivL/ABJo8MOqXCQybArYGKd7lSg0&#10;rmfNNLGvLbqz21Jo85FWxpV6sLyH5kXpWVJI0gxIACD2qjjnJkM1w0zE4p8art5prY7VHyaDlu2x&#10;8kYPeofKweuafSbirCkMTy6ZIu2re0bc1WkYsxFMa3IqNuadtpD8tIsTbTHGKkzSFd3WmMio9Tux&#10;inMuKjdd2KYx8UbXRxjp3qe21SXTpChYsnQiooWaPocUMokY5HNIaepvQw22qx7kIjkqGS3kgbYT&#10;ketYkbtFJ8rFfpXQafqNu6hLskD+Fh60FEQjZqVrdq0mtDH+8HzRdsVKluJF3YwKHsBmw2bNVuOx&#10;K84q9FCF6CrKLvwDWZXKZy2tSpa98VoLAKlW3BoGolOO3qwtsT2qytue1TLER2oNOUrx25XtVhY8&#10;AVIsbelSeWccigajqNjWrUS4xUSLip485oNS9a9q1bU4esy1XpWpar83NJjW5r2rdK0I2rNt8Cry&#10;tWZuXI2qxu4qlGxq3D83BoAswNV6Ns1Sij21chXkUAWI6tL0FQRx+9WNu1RigB22jbSKxqRRmoNB&#10;qrUyLyKFQVKq45pAG2hRtINOpGouMlVhUm4EVXXNSr2pgSLUq/eFRL1qZPvCkWTKtSqtRqTUy8kC&#10;gBVWpVWgDFKvUUgHKtTxr8wpi1KvUUwJdtG2kDGnr2oARVqQLxS7RS0gOw+Hc3lySJ61zPj6Lydc&#10;z/eNdD4AX/iYlM8YrG+Kym31OF16lsVz/aOr7BxmnybdSP1rp926uVhXZqi4/i5NdRJ+7VMd66pb&#10;HNDcdQOtItPC81kaEm2jbS5oJoAWkpuaKAHxuN1YniDUvs0bDOOK1lXbkiuL8XSMyvTW4HknxA1s&#10;t5nzV5ZaaorXLgnJzXWeOZmJkFeX28jLfYzxmuw8er8R6NayLJHViNVDcVlaa2Igc1diuGWVfrQa&#10;9D1zwK0Zsx5nFXfFHkrCzKw4Fc74bv0azALbTjtWd4i1OT513ZWoRotjzD4gX+5mANeYzKZGJruP&#10;GUiyyHnvXILHwa2Rw1SCNabIvXirXkhaY8YPemcnKZ7L7VHtNXmhHao/szZ4oDlI44+lWU+WpEtm&#10;OOKcbc9KBxiXrG4DcVNdKGWspN9k4HY1pRk3CjAJoN1EyrqDaOlUSvauguLNmXkVj3NuY2NBg4WK&#10;22grSs3503zD6UE2GUU/Z70bPemSMopdtG2gBKKXbRigBKZUnFN20mMbRTttL5dIBlT2y/vRUfl1&#10;bsYd8gzUscdzstHX9yK0pPuiqWkr+6ArQkX5aR3R2M+aqz9KtzLzVZ1oF1Kb9aaq1O0VIIwKCgVa&#10;bJUlMkGaCWVH61Ay1YkWmFc0ElVlpVWp/KoWOqW4rXKU68VnzLyK1rhOKzpl5qjmkrFJloValYUK&#10;tIm5Hto21NtFNbr0piuR7aNtP59KOfSgLjNtMZeam59KTB9KBpkO32o2+1TbTRtNBXMQ7fajb7VO&#10;see9DLtoC5Bt9qcq8UpJp8bZWkFxu2nqvFOVc1IqkUxNoi2mjaam2mjaaRJDtNOVeeak2mljBL4o&#10;Y1Ynt1rf8NW/n6lGvvWJEu04rrfBNr5mqRH3ocklqdVKLufTvwr07yoouMdK980e3CxpxXkHw6tx&#10;HDD9BXtOl/6hWrgqNM92loi+y7cUjLkU5m30owB1rE6Cuy03bVkqG70xlx70AQbTTlqTaaTYetAD&#10;KRmxTiuKik+9QMazUzdSMaiZsUCJt1NaTaai3mmM240AVlqRe1MUVMkZoAZUi0eUacq4pDJNtG2n&#10;in7aYiKin+SaPJNAxy9KKUKaXaaAIZFqq61eZeKqyDFAio61VkX1q5I3FVZGrQzWuxm3ERkkCL3r&#10;otFgTS4S8nHGao6TZm6vA3UA1F8RtXj0iw2q2Dt7U0r7D5WeX/FrxcZS8KScZI614Pq8zS5OetdF&#10;4u1hry6dySRmuMupmkbI6V1JHnORXdqrSNUz9KqyVqrGZEzVEzU5h71HtNRcwEj96gurtYs5OKmd&#10;hHGSa5TVtQMkhCnFUTKSjuV9W1DexGaypGLgU+cGVs0KoC4NWcbkIF6cUu006jdSMtRm2jbT80Z9&#10;qZrdDPu0jR+ZzT2Ut04qSMbQcigLlSnrRJGValWgkdto21Iq07y6QiHbRtqTb7UbfamBHto21Jt9&#10;qNvtQBHtpNvNS49qTbQCI9u6q0y7c1ejXbnIqG4gMnSg2UkUhRSlSvBoCk1BQq9KWl8s0uw0BdEY&#10;FPVc0ojp4qiGwFFFFBI+il20baoi43bRtqQLS7aQXGKrL8y8Gt/Q/EDQEJIcjpWIvFM2/NkcGs7F&#10;Rkel27JcJvU9akWQI2CK4/QdYazcRzHINdgirNGJVOQe1OzO2EkT0URjcvpSbjnGKRtccvWpF6Ux&#10;VPWpVWgoidd1QNBVzbTlhzQN2MS4g61QMHWt+4t8g1myR7c0GTRmstRMtXJIjUDKaDEiVKlVttGK&#10;TbQI1NB1y48O6pBeQsQgb5sV9V+F9ci8UaPBeRuC4UZr5FgYGMxvyD0r074N+MDpepDT5nPlOcDm&#10;sLM6qbcdz6CJzzUi1GccMDlG5FOV+cYpHoL3loOC1Iq0KtPFIBKKKKYD17VIPummKpOKkCnFSA1a&#10;lWo161ItMB22jbT15pwjJpDsyLbRtqXyzTvJagLMjSOpli/lTkXb2qZV9qLhZlXyeelSLBVpY/ap&#10;FjouFmVFhqZYqlWM5qRYzUFcrIViqVYqkEZ9KftxQHKwjj6Crca8VCi9KspgCldF2Y5VqVVpq1Kt&#10;F0FmKq1Kq1GrdsVMuW7Vma2HL0qRaYqGpVjNAEXO41KuakW1J5qZbU0gIFhzz61KsFW47Y7RUiwk&#10;UAMjtxgcVOsYWnKp2ijaaCw8vAzVS64rR48sZrMvJApNAEUMg3VpwSDFc+s21zWjaz7+nFSI2ofv&#10;VK1QW+doqdqQyHdRu96jbOTS81OoXY7cG4xVO602G56rzVzaMcUmcVN5EHJat4WhuFZfKB/CuE17&#10;4cxTKT5A/KvYpGHccVUvFSZMYGa641GOVOFj5i1/4UQSKxEIz9K8u8TfC5bfdiPH4V9najpkDKcr&#10;zXmvjDQ42VtoWt1UZxSpwPi7XPCLWZf5cVyV3p5hzxX0J420tP3oCjINeP69Cse4bea676HmyoxR&#10;xbJ1qNqtypyeKg8vd2p3OKSsyKjGal8r2pVhPYUyCLbTWjLVY8k+lPjhPpSGU/JNPSE81fW33VKt&#10;sFGe9LmQ7Mp28O05rodBYqw+tUWhCICBzW/oGlyXG0oM5NKWqLhe+h3nh27Kla9E03UsRDJrjNB8&#10;K3TRqwRifpXUQ6Jewrho2/KsbWPTpqVjdGqDb1pP7SVgcmsSSzvI/wDlm35VWkt7xv4CPwpb6DtK&#10;5uyajH6iqk2qIvQ1z1xHeJn5TWfcPeKM7arlKOim1dfWqU2rr61zLXFyc7lxWddak8ec0WsTc6yX&#10;WV9aqTasG71yX9s7s5qP+1BJnBp3RF0jp5NSVu9QNerXOf2kd2D0oa/yQFPWncXMnobzXgbgVHJv&#10;b7oqpp8M1xIBt4rtdN8NCWMFg2aZdjkWt5GGcGozDMvATNeh/wDCMLt4U1Wm8Nlc4U4pMHC6PO5W&#10;KgrInNeqeGWt7XwDNeXCLdLD83lNzXPy+GlZW+TcT61JZpe2Wnz6ZDEZFlHAqbMnlUT6A+Hnxo8F&#10;Xfw5lFxGLWdF2mAj5TXzX8Ql0XXL64vLK3CKzEjyulVbe3TTNLu7S6QJMSflNcVJJc2rkRTHy1P3&#10;c8GmlrqOU7qzEbbDAyvKUU9A1c1cW3mTNtClfVa7PUNUhvtLC3FqgZR95RzXNwyW0akrwT2rW6OO&#10;SRgvCVbBpGj2gVcuiskny0i2rSL0ouczj2KW2mstTSQvGeRTVG7rTJ5WN3dqj2c1O0HGRUYVu4oH&#10;ytDNtNZal6U1sNQBFtpCMVJtpGWgCu1MxmpG60scW7NAXFRaMbSaePl7U5YfM60AnqQGLccirNpb&#10;pIxEpx/d+tSRx7al8jzFx0NM1L1jeyaYwWb97F2FdBEsd1GJozgH+GuVgZoDhh5g/wBqtGxkeOYy&#10;W7ZP8SHoKT2HHc3VgqaOHHao7W+iuF2jiTvV1Ni8OeazOi1xix08qVHAq5Alq2NzkVcjhsFGWkNB&#10;aizIUP6VKob0rchh0xushqy1rpYUYkJNBXKc6of0qTa3cVvLb6Z/z0PpTza6Uww0rD6UBYwFWrEM&#10;fzVrjTNOk/1czfjTl0iKH5hMCPrQIhtoulacEVMhtV/hcVoW1vhuSDSY1uOt4zxV6KOiK1k6quRV&#10;pYSq/MMVmbiRrzVy3XmoEUehqzDhWBIoAtRrzVqNemKhiUtyBxVpNn3cENQK5LHVn+EVBGtWlXgU&#10;i0mMValVcUqoKk2VBQ1akpu2nKCSBQMWinrHUiQDcKQ7EarUqr0qYW4FKY8UwsNVamReRTVFSqPm&#10;FBQ9VqZVwaatSdKAFpV+8KRcGpFUbhSAetSr1pirUqr3pgKtSL2pmMUoOKAJ6KjDmpE+9SsB0/w+&#10;k/4nhWq3xih2zwtj+KpPh6f+KiXPerfxmhDW6Sdw1YP4jq+weZRr/p8R9hXRtlo0NYCxjzIJO5Fb&#10;2SqqB0rom9DmhuOWpajxilzWZoP3Ubqaq5p/lgLmgBaKRc0/ZuFA7CDlTXG+Lov3UhrtNm1TXH+L&#10;HHkyfSmtyWz508cL88leYQr/AKd+NeneOpNs0grzCObbqAx612HkVfiO50uMmFa0YbfMy56VU0d9&#10;0YrbhjDMKDXoi7DK1rwh4rI13UnZSK1ZQsa9c1zetS7QalIu9jhdcZppST61nRwfL0rU1IhpDVTG&#10;FrRM5Ki5tihKuM1TkbBrRmQVQlj+ancy5WJHVuMA4qnyOlH2h1NF0SbkcKsMYpXsfQVVsb5WYZOK&#10;2opFkXNF0XGJmNojzfM1aNhbpbrtK5NWY5s/KOavW0K9SOaLo2UTOubQlT8vWuc1CxfJwK7pxnjb&#10;VKazSUHIouhSguh51JasuagZcda6jUtOEbHbzWDdWrLzii5ySjIr0UpQ+tPWMN1NBjysj20banER&#10;p/2emVZlXbSbat+QKPIFA+VlPy6XyTVvyR6Uu32osHKyn5JqZYvlFTbfajFFhcjIvKq3p8WJKhqx&#10;YyHzMe9SylFpnV6b8qitCT7tUNN+ZR9KvPnbUndFOxTl+9UBWrMi81Gy4WgnqVmWm7akekA9aBjN&#10;tMZam21G1AmVJFpm2rDLmo2SgmxHtpAtONC00PbcrTrWbcL81a8y1nXEfzVRjJaFBlpFUVOyU3bt&#10;pmHKR7RTWXmpqQqaY+Uh20bal2mjaaQcpFto21LtNG00BykW2lC1JtNOWPPNAcoxVoZNxqZV20pF&#10;AcpTaOhF4q00ee9J5NAuUjVak204LinUByke2jbUlLjvQPlIttSQx/vKVV3VPHH5fzUAokqx/NXf&#10;/Dux829jbHG6uJij3FfevWfhfpO6SNv9qsZnoUYn0j4EtdkMXHavVbP5YFFcH4PsfLgjrv4Y9sa8&#10;1xSPZgtCwrU/dUG7bTlbcvNQaEuTSeZjiozJt71BJN81AFvzKRpBVA3BFHnbhnNAFppRVeR8tUZb&#10;Peo2k2nFADmaonbmgvmo2bmgB26gHNM3UeZtpx3Acq81ZjWmKlTLSAXyqPKqUN7U4fSgZEFqRVpy&#10;x1IsdAhm2jbU3l0eXQMh20balK4pjd+KBFd+lVZatSdKqyUAU5OhqrJ3HtV1oyx21XWBppxGvXNO&#10;Qo6Gt4ft1tbOSWQ4IGa8S+LXiVp7ySJX+UHFereLbuTRNLY7sDb2r5k8Za19supHyepremTUnY5H&#10;WLnzGPNY8v3c1PcyGVifeq8nzLiuo8ggfpVWSrLGq7LQBVVSzGlkIWp1AXtVDUnMak54xWaI+Eyd&#10;Z1IRoQp5rlJJGkkJNXNQmM0h9KgXaVxjBrdHHU94j20bam8ujy6ZlYh20bam8ujy6AsQ7aNtTeXR&#10;5dAWGqvFLtqRU46Uuz2oDlIWj3CqzfIa0VXcMYqleRlWzQHKOU1KvSoYTuGMVY27e1AWGbaNtS7f&#10;ajZ7UBykW2jbUlFAcpHto21JRQHKR7aTbUuKd5eaA5TLmjwxqJetWrggHGKq9TQWSCimhqcOaRI7&#10;bRtpwPHSlz7UyBm2jbUu2jbQABaNtOp22kTYAvHSjb7VIFFLtFAuUi29KTbU3l0eXTLQyGNpPmHU&#10;V0Ph7WWhkEcx+WsWHMbY7VbeIbQ68Gg6IndhhKAyHg1KjDGO9c14f1cAeXMfaukhAYljyp6VmdUR&#10;1SLSeXk8dKcooN0J/FUqUzac05eKCCGZc5rOmgLN0rWZc1A0PegDFliqq8fWtaaHrVORMZoMOUob&#10;aNtTNHTcYoDlINpjqezuprO4S5iYhlOaEjPmZblaSOMrI2fuHtSZtc+qfhn4gj8VeG4yX/fRLg11&#10;kK7o891r5s+EPiV9C11IHk228hxivpYSKyhk+44yDWDO2jIXOeaKFXCil20GglFO2GjYaAHx9BUy&#10;/wBKiRTUyg+lIBoXmpFWlVamWE44oARV6VKq0qxnipFjPpWZqMEVSrFUqx1KsRoAriCpVh9qsKnt&#10;Uqp7UAVliqVYqlWM+lSrEaAKvlVIsVT+SaeseO1BoQeSaPJq15Ro8k0AVFU1KoNTrDUqwishkKA8&#10;VMqmpFTHGKlVfakMZHEfxq1HH8opY4TgdqsJHTLGrD0qVYKmT7o4qZcelADI4vlFSrFxUqR5AqVY&#10;6gQxV+UUu2n7aNtAEdFO2GjYaAGNnbWbeqc1s+SdozVW4t91AHPMh3Gr1gppzW/zEVesYAuM1QzQ&#10;t14WrLLxTI124qUsKxkIqtHUbfLVlsVXkWrARm4qJmoZscVC0lMBJpNo61k3V7tOM1avLhVXrXMa&#10;pqCQZYniqUSJMdqurrGhy1eb+KteTa3zfrVjxJrYVXIJxXlPiTXfM3YLVsonFJnOeLtXjkkmGe9e&#10;T64wmZiBXZawTcMxz1Nc9NZiQYNdi2OaRxctiTzimw6aWU8V1cmmE9MAUkek/Kd3X2oeiObk11OZ&#10;/sw+lOj02ukbTQKYbEL2qeZleziYP9m/5xTl0/Ga2mtcdqb5J9KabE4RMg2YHak+y+1azW27tTDb&#10;bOgqieVGebYs6LXrHw88Pmby/kyCa89s7I3F1GMd6+kfhD4d3RxFkzWdRtRujalFc56H4S8Gr9nj&#10;zF1HpXcw+A7d4wXiGfpXQ+GtJVI0Upxiuths0wBt4rhlUkezThGx5XP8OrV+kI/KqM/wxgbkRY/C&#10;vafscYH3RUE1mknbFRGcrj9nG54JffCyLnCfpWNdfCtNp+T9K+gbrT03dKzp9LRzW3tJClCJ826l&#10;8KdqsQn6VwHiP4dtabj5Z/Kvr680eNlI61x/iHwjDPG2VyauEm3Y5p001ZHxVqeim0dhsP5ViFWi&#10;YgLX0h4q+Gu9nZEJrzi+8ATwuy+Ufyrc5HRZ5tGxkYDbzW7ovh+XUJlOw4rqdN8AyeeC0R/KvQPD&#10;/g3yQCI8UmTGk1K7Mjw74RCKhZK7vT/D6Rxj5a1NP0Hy0GRjFaBt/IXAqeZnXGKMj+yYlH3RVS40&#10;2NvlVa1rpzVBnK8jmjmZryqxkzaTFCp+UZqlp+nvHrEcjKFj7k1sXDGSRfWtLVI0sdJjmuoysPdl&#10;60czMZRR8+fEOxF944ltBK0aydGHSuA1vR5tDvHgE/nAc9a+2rX4M+H/AB5oCa1ZXUF3JGvzRwnM&#10;i/Wvmn4oeAW0fVpHguY3TOPLz8w+tVGTbOecVY8tl1kJbmF48n1rJZxJkrxXUSWJwwlgH+8BWDeW&#10;kccp2H8K2OORR2leetSx3jRg8UpQ0xiV/hzTW5iRPOZW5FJtHFOKk9qVVx1rQCRcKvNNkxinrGJO&#10;tJJaqq5BJpCexUkXPSoljIJzVhlOaRlPpQZkW2mstPYGkUZzuoGiHy8mrENv14piKd3Aq/HGdvSg&#10;rlRTaH5qlWHCirHl0qx9qY7IhWKnspVQRU3l47UvKjgUDK4+bg9alhjkt5N6dD1+lAj3NmrUUjKN&#10;oGQeDSewFtdkiBoDiTvVmO5bZsk++O9Y7f6DIJIsk9xV+C9ivo+fllHWsy4yZdWc9jSvK7AAMapx&#10;yKG2tmrSxscEH5aDZSZJHJIv8dXLWVmbDPxVNY896lSH3oHzM1FZf79SqyDq2ayhCR/EaeilT1Jo&#10;DmZq+bF/z0K0NIGGIrglvrWYVz1FN8v0yp9qCzUFxcx/8tf1qa21S9V/lfNYuxv77U5d6nh2FJ7A&#10;dPH4s1G1wCMir9v8QJ4WBlh3j0rj1mcdWJ+tBnccisx8zPSLHxxb3ZHmJ5Vb1jq1hcMNlwpb+7mv&#10;FzcE/e/SnwXQjkBSRo29c0BzM95j3ucxyKR9atxTMflZefWvFLbxJqNjhobgyD0Jrq9G+JUiqBex&#10;fL3K0GqPSI6tL0Fc/pfivTdU2iGYRn/bNb8ciPtCMJPdaDdEq1KvamKpqRVPGKgQu2ljjywqRY27&#10;1MkQVgaBoVYqlWPpSrUq0ixu2kZeKkoIzSAiValC4pUQVKIw2KYDF7VJt3LSiHFPRSGFADVjNSqh&#10;HJp1O3cUgFXtUq9KgBxQZCtAE9FQrKTT1egCVakHGTUa1J60wN3wNJ5fiKE+tbfxmj/4laN6mud8&#10;JyGPXIWHUGuj+MjGTRU9sEVi/iOr7B5mkf7mBvYVsqu5Qfas2ND9htyR2FaUDfuyParqdDmjuOoo&#10;opGg5e1Sfw0irUqoM4oGMValC8U/yxilK7VoKYxl+QmvOvGlz5Syc16HeTfZ7cnvivIfiBqgVZOR&#10;zTW5jI8O8cXgeaTmvNQWa+BHXNdf4uvA1w+085rC0XS3vroNt4z2rsPKq/EdNokkgjFb9rdMJAKm&#10;sNEENupIxxT5rMQkMBQa9EMvrzb3rmdWvNwPNaGpXB3YzXP6hJuU80DZjXEnmSVHJwtK336dMgKi&#10;gwZUb5qgaHmrJGKY3WgllRouaiaKrbVGw60GDKvlFDlTVqHUpIhtJpirtoaNW7UEqTNKx1Ha3zGt&#10;yHU1IGDXIbe4NWI7pohgUGykzsl1BXxg1IGD1ylvffMPmrZt74betA1JsmurUSt0rMvdMG3pWulw&#10;slE6iYc0GyimcdcaaV5xVQQFa6u6t1ZelZE1qQxwKs5+VFFUHFSKop7QbelRMXHSmHKiTaKRlGKi&#10;8x880vm0yBOKj20+mnrQA3bUdPLGmUAFS2P+s/Goqns12uD71Mg6nW6Z9wfStFl+Ws/Sl3KK1mQb&#10;ag7I7FGReajZflq06DNQSZoIe5TdeaZUsmc0zbQIbTWWpNtI1AEDLTGWpWqOgCFloVal2ihV5oJZ&#10;XmWs64XmtWVas6P4L1rxUZ/7I0u71LyNvm/ZYWk2bs4zgcZ2n8qLpasi19Ecwy0zbXct8HPGn/Qs&#10;at/4Bv8A4U3/AIU540/6FjVv/AN/8KfPHuLkl2OI20ba7f8A4U540/6FjVv/AADf/Cj/AIU540/6&#10;FjVv/AN/8KOePcOWXZ/ccRto212//CnPGn/Qsat/4Bv/AIUf8Kc8af8AQsat/wCAb/4Uc8e4csuz&#10;+44jbRtrt/8AhTnjT/oWNW/8A3/wo/4U540/6FjVv/AN/wDCjnj3Dll2f3HEbaei12n/AApzxp/0&#10;LGrf+Ab/AOFKvwd8aD/mV9W/8A3/AMKOePcOWXb8DjNtG2u0/wCFP+NP+hX1b/wDf/Cj/hT/AI0/&#10;6FfVv/AN/wDCjnj3Dkl2/A4vbRtrtP8AhT/jT/oV9W/8A3/wo/4U/wCNP+hX1b/wDf8Awo549w5J&#10;dvwOL20ba7T/AIU/40/6FfVv/AN/8KP+FP8AjT/oV9W/8A3/AMKOePcOSXb8Di9tG3iu0/4U/wCN&#10;P+hX1b/wDf8AwpR8H/Gn/Qr6t/4Bv/hRzx7hyS7HGRr81XI4tyjjvXVRfB3xnu/5FjVR/wBub/4V&#10;ft/g/wCMQuD4a1Uf9uj/AOFPnj3GoS7HK2MO+4jX3r374YaTtWE47ivPNH+D/jBr9N3hvVFXPU2j&#10;/wCFfR/w4+GOu28UQm0u8ixj71s/+FYTlHud9GLXQ9E8O2vlwx8dq6tTtUCobXwzdabbRvPBLEOg&#10;3xsv8xUlcjaex6kdrCM1M3mnbc0wrj3qRjGkNRNJ1qRlqCReeKAGtJ1oSX5ajZT6037vFAFjzaYz&#10;ZNRZozQBJupjNzTC5FNLE0AP3VHIx3Uu6ms3NNaAfav/AAgvhv8A6F/Sv/AKL/4ml/4Qfw5/0L+l&#10;/wDgFH/8TW3RXhcz7nucq7GJ/wAIR4c/6AGl/wDgFH/8TS/8IT4d/wCgBpf/AIBx/wDxNbVFHM+4&#10;cq7GL/whXh7/AKAOmf8AgHH/APE0v/CF+Hv+gFpn/gHH/wDE1s0Ucz7hyrsY3/CGeH/+gFpv/gHH&#10;/hR/whnh/wD6AWm/+Acf+FbNFHM+4cq7GN/whfh7/oBaZ/4Bx/8AxNJ/whXh7/oA6Z/4Bx//ABNb&#10;VFHNLuHKuxif8IR4c/6AGl/+AUf/AMTSf8IL4b/6F7Sv/AKL/wCJrcoo5n3DlXYwv+ED8Nf9C7pP&#10;/gDF/wDE0L4D8Mo2V8O6Sp9RYxf/ABNbtFHNLuHKuxz918PfC18u258NaPcL/dlsImH6rWVJ8Evh&#10;1NnzPAPhd/8Ae0a2P/sldrRRzS7hyx7HC/8ACh/hp/0Tvwp/4JLb/wCIpP8AhQ3wz/6J14T/APBH&#10;a/8AxFd3RT55dxezh2OD/wCFB/DH/onPhP8A8Edr/wDG6P8AhQXww/6Jx4S/8Edr/wDG67yijnl3&#10;D2cOxwX/AAoH4Yf9E48I/wDgitf/AI3TX/Z8+Fsn3/hr4Qb/AHtBtT/7Trv6KOeXcXs4dkecn9m7&#10;4SN1+Fvgs/8AcvWn/wAbo/4Zt+Ef/RLfBf8A4T1p/wDG69Goo559w9nD+Vfcec/8M3/CT/olvgv/&#10;AMJ60/8AjdH/AAzf8JP+iW+C/wDwnrT/AON16NRR7SfcPZQ/lX3HnP8Awzf8JP8Aolvgv/wnrT/4&#10;3R/wzf8ACT/olvgv/wAJ60/+N16NRR7SfcPZQ/lX3HnP/DN/wk/6Jb4L/wDCetP/AI3R/wAM3/CT&#10;/olvgv8A8J60/wDjdejUUe0n3D2UP5V9x51/wzh8Jf8Aol3gv/wn7T/43R/wzh8Jf+iXeC//AAn7&#10;T/43XotFHPPuHsofyr7jzr/hnH4TDp8LvBg/7l+0/wDjdI37Nvwkbr8LfBZ+vh60/wDjdejUUe0n&#10;3D2UP5V9x5wP2bfhGvT4WeCh/wBy9af/ABul/wCGb/hL/wBEu8F/+E9af/G69Goo9pPuHsofyr7j&#10;zr/hnD4S/wDRLvBf/hP2n/xuj/hnD4S/9Eu8F/8AhP2n/wAbr0Wijnn3D2UP5V9x5z/wzf8ACT/o&#10;lvgv/wAJ60/+N0f8M3/CT/olvgv/AMJ60/8AjdejUUe0n3D2UP5V9x5z/wAM3/CT/olvgv8A8J60&#10;/wDjdH/DN/wk/wCiW+C//CetP/jdejUUe0n3D2UP5V9x5z/wzf8ACX/ol3gv/wAJ60/+N0v/AAzh&#10;8Jf+iXeC/wDwn7T/AON16LRR7SfcXsqf8q+484b9mv4RN1+Ffgo/Xw7Z/wDxum/8M0/CH/olXgn/&#10;AMJ2z/8Ajdek0Ue0n3D2VP8AlX3Hm/8AwzT8If8AolXgn/wnbP8A+N0f8M1/CL/olfgn/wAJ2z/+&#10;N16RRRzz7h7Kn/KvuPOP+Ga/hF/0SvwV/wCE7Z//ABuj/hmv4Rf9Er8Ff+E7Z/8AxuvR6KPaT7h7&#10;Kn/KvuPOP+GbPhH/ANEs8Ff+E9Z//G6P+GbPhH/0SzwV/wCE9Z//ABuvR6KOefcPZU/5V9x5x/wz&#10;Z8I/+iWeCv8AwnrP/wCN0v8Awzb8JP8Aolvgv/wnrT/43Xo1FHtJ9w9lT/lX3HnP/DN3wk/6Jb4L&#10;/wDCetP/AI3R/wAM3fCT/olvgv8A8J60/wDjdejUUc8+4eyp/wAq+486/wCGb/hL/wBEu8F/+E9a&#10;f/G6T/hm/wCEv/RLvBf/AIT1p/8AG69Goo9pPuHsqf8AKvuPOv8Ahm/4S/8ARLvBf/hPWn/xul/4&#10;Zz+E/T/hWHgzH/Yv2n/xuvRKKPaT7j9nD+Vfcedr+zn8J1OV+GHg0H28P2n/AMbqwvwD+GKjA+HH&#10;hID20O1/+N13lFHPLuHs4dkcJ/woX4Zf9E68J/8Agjtf/jdH/Chfhl/0Trwn/wCCO1/+N13dFHPL&#10;uP2cOxwn/Chfhl/0Trwn/wCCO1/+N0f8KF+GX/ROvCf/AII7X/43Xd0Uc8u4ezh2OE/4UL8M/wDo&#10;nXhP/wAEdr/8RR/woT4Zf9E58J/+CO1/+N13dFHPLuHs4djgj8Afhgevw38In/uBWv8A8bpp/Z9+&#10;Fp6/DXwgf+4Da/8Axuu/oo55dxezh2R5/wD8M9/Cz/omng//AMENr/8AG6T/AIZ5+Ff/AETPwf8A&#10;+CG1/wDjdeg0Uc8u4ezh2R5//wAM9fCv/omng/8A8ENr/wDG6P8Ahnr4Wf8ARNPB/wD4IbX/AON1&#10;6BRRzy7h7OHZHAx/s/8AwvhcPH8N/CMbjoy6Fagj/wAh1rr8L/BqoEXwloQVeijTYcD/AMdrp6KO&#10;eXcfJHsc1/wrLwf/ANCnof8A4LYf/iaP+FZeD/8AoU9D/wDBdD/8TXS0UuaXcfLHsc1/wrPwf/0K&#10;mh/+C6H/AOJo/wCFZ+D/APoVND/8F0P/AMTXS0Uc0u4csexzf/CtPCH/AEKuif8Aguh/+Jo/4Vr4&#10;R/6FbRf/AAXQ/wDxNdJRRzS7hyx7HOf8K28I/wDQraL/AOC6H/4ml/4Vz4T/AOhX0X/wXw//ABNd&#10;FRRzS7hyx7HO/wDCufCf/QsaN/4L4v8A4ml/4V34U/6FjR//AAAi/wDia6Gijml3Dlj2Of8A+Fee&#10;Ff8AoWdH/wDACL/4mj/hX3hb/oWtH/8AACL/AOJroKKOaXcOWPYwP+Ff+F/+ha0j/wAAIv8A4mj/&#10;AIQDwv8A9C3pH/gDF/8AE1v0Uc0u4csexg/8ID4Y/wChc0n/AMAYv/iaP+EC8M/9C5pP/gDF/wDE&#10;1vUUc0u4csexhf8ACB+Gf+hd0n/wBi/+Jo/4QPwz/wBC7pP/AIAxf/E1u0Uc0u4csexhf8IJ4a/6&#10;F3Sv/AKL/wCJo/4QTw1/0L2lf+AUX/xNbtFHNLuHKuxhf8IJ4a/6F7Sv/AKL/wCJpf8AhBfDf/Qv&#10;aV/4BRf/ABNblFHNLuHKuxh/8IP4c/6F/S//AACj/wDiaX/hCPDn/QA0v/wCj/8Aia26KOaXcOVd&#10;jF/4Qrw9/wBAHTP/AADj/wDiaX/hC/D3/QC0z/wDj/8Aia2aKOaXcOVdjH/4Q3QP+gHpv/gJH/hR&#10;/wAIfoH/AEA9N/8AASP/AArYoo5n3DlXYyP+ER0If8wXTv8AwEj/AMKX/hE9D/6A2n/+Asf+Fa1F&#10;HM+4cq7GT/wiWh/9AXT/APwFj/wo/wCES0P/AKAun/8AgLH/AIVrUUcz7hyrsZP/AAiWh/8AQF0/&#10;/wABY/8ACj/hEtD/AOgLp/8A4Cx/4VrUUcz7hyrsZX/CJ6J/0BtP/wDAVP8ACk/4RHQj10XT/wDw&#10;Fj/wrWoo5n3DlXYx/wDhDdA/6Aem/wDgJH/hSr4Q0FemiacPpaR/4Vr0Uc0u4cq7GX/wiui/9Aew&#10;/wDAVP8ACj/hFdF/6A9h/wCAyf4VqUUuZ9w5V2Mr/hFNE/6A+n/+Aqf4Un/CJ6H/ANAbT/8AwFj/&#10;AMK1qKfM+4cq7GR/wiOhH/mC6d/4CR/4Un/CHaB/0A9N/wDASP8AwrYoo5n3DlXYxW8E+HW+9oGl&#10;t9bOP/4moZPh54Vm+/4Z0d/96wiP/stdBRRzS7hyx7HLSfCvwVMMSeD9BkH+1pkB/wDZaqyfBX4e&#10;S/f8B+GX/wB7R7c/+yV2dFHNLuLkj2OGb4E/DVuvw88KH66Jbf8AxFM/4UH8Mf8AonPhL/wR2v8A&#10;8brvKKfPLuHs4djgv+FA/DD/AKJx4S/8EVr/APG6X/hQXwwH/NOPCX/gjtf/AI3XeUUc8u4vZw7I&#10;4L/hQPww/wCiceEv/BHa/wDxuj/hQHwv/wCib+Ef/BFa/wDxuu9oo55dw9nD+VHA/wDDP/wu/wCi&#10;beEf/BFa/wDxuk/4Z9+F3/RNvCH/AIIrX/43Xf0Uc8u4ezh/KjgP+Gffhd/0Tbwh/wCCK1/+N0f8&#10;M+/C09fhr4Q/8ENr/wDG67+ijnl3D2cP5UcCn7P/AML42DJ8N/CKsO66Fag/+i61rP4WeC9PAFr4&#10;Q0G2A6eTpkCfyWuooo55dw9nDsjIj8I6FF9zRdOT/dtIx/SpP+EZ0f8A6BNj/wCAyf4Vp0UuaXcr&#10;lj2M3/hGdH/6BVj/AOAyf4Un/CMaN/0CbH/wGT/CtOijml3Dlj2Mo+E9Ebro2nn/ALdU/wAKb/wi&#10;Ggnromnf+Akf+Fa9FHNLuHLHsYx8F+H266Fpp/7c4/8A4mmP4F8NSff8PaU3+9ZRH/2Wtyijml3D&#10;lj2Ocf4b+EpPv+FtFb/e0+E/+y1Xf4T+B5DlvBvh9j/taXAf/ZK6uinzy7hyx7HJr8JfAy9PBnh8&#10;fTSoP/iKlX4X+DY/u+EtCX6abCP/AGWunoo55dxckexzf/CtfCP/AEKui/8Aguh/+JpD8M/B7dfC&#10;mhn/ALh0P/xNdLRRzy7hyR7HMN8LvBjdfCOhH66bD/8AE03/AIVV4K/6E/QP/BZB/wDE11NFHPLu&#10;Plj2OV/4VR4Izn/hDvD+f+wXB/8AEU+4+F/g26g8mfwloU0PTy5NNhZfyK109FHPLuLkj2OZ0X4Y&#10;eDfDSyLpHhLQ9KWT762WmwwhvrtUZqhdfBH4dX0zTXPgHwvcSsctJLo1szH6kpXa0Uc8u4ezh2OD&#10;PwD+GLDB+HPhMj0/sO1/+N1Af2c/hOzEn4YeDST3/wCEftP/AI3XodFHPLuL2cP5Ued/8M5/Cf8A&#10;6Jf4M/8ACftP/jdJ/wAM4/Cb/ol/gz/wn7T/AON16LRRzy7h7OH8qPOv+GcPhL/0S7wX/wCE/af/&#10;ABuj/hnD4S/9Eu8F/wDhP2n/AMbr0Wij2k+4ezh/Kjzv/hnH4TDp8L/Bn/hP2n/xuj/hnP4Tnr8M&#10;PBn/AIT9p/8AG69Eoo9pPuHs4fyr7jzr/hm/4S/9Eu8F/wDhPWn/AMbo/wCGb/hL/wBEu8F/+E9a&#10;f/G69Foo9pPuL2VP+Vfcec/8M3fCT/olvgv/AMJ60/8AjdH/AAzb8JP+iW+C/wDwnrT/AON16NRR&#10;7SfcPZU/5V9x5z/wzd8JB/zS3wX/AOE9af8Axunf8M5/Cf8A6Jf4M/8ACftP/jdeiUUe0n3H7KH8&#10;q+487/4Zz+E//RL/AAZ/4T9p/wDG6P8AhnP4T/8ARL/Bn/hP2n/xuvRKKPaT7h7OH8q+487/AOGc&#10;/hP/ANEw8G/+E/af/G6P+Gc/hP8A9Ew8G/8AhP2n/wAbr0Sij2k+4ezh/Kjzv/hnP4T/APRMPBv/&#10;AIT9p/8AG6X/AIZ0+FH/AETDwb/4T9p/8br0Oij2k+4ezh/Kjzz/AIZ0+FB6/DDwaf8AuX7T/wCN&#10;0i/s4/CZGyvwv8GKfUeH7T/43XolFHPLuHs4fyo89/4Z1+FPX/hWPg3P/YAtP/jdOH7PfwsAwPhr&#10;4PA/7ANr/wDG69Aoo55dw9nDsjgP+Gffhb/0TXwh/wCCG1/+N0v/AAz78Lv+ibeEf/BFa/8Axuu+&#10;oo55dw9nDsjgf+Gf/hd/0Tbwj/4IrX/43R/wz/8AC/8A6Jv4R/8ABFa//G676ijnl3D2cOyOB/4Z&#10;/wDhf/0Tfwj/AOCK1/8AjdH/AAz/APC//om/hH/wRWv/AMbrvqKOeXcfs4djgf8Ahn/4X/8ARN/C&#10;P/gitf8A43R/wz/8L/8Aom/hH/wRWv8A8brvqKOeXcPZw7HA/wDDP/wv/wCib+Ef/BFa/wDxuj/h&#10;n/4X/wDRN/CP/gitf/jdd9RRzy7h7OHY4H/hn/4Xf9E28I/+CK1/+N0n/DPvwt/6Jr4Q/wDBDa//&#10;ABuu/oo55dw9nDscEvwB+GC9Phv4RH00K1/+N0v/AAoT4ZdP+Fc+E8f9gO1/+N13lFHPLuHJHscJ&#10;H8BfhnCcp8OvCaH1XQ7Uf+yVei+EXgWAYj8FeHYx6LpUA/8AZK62ijnl3Dkj2OW/4VV4K/6E/QP/&#10;AAWQf/E0v/Cq/BY/5lDQf/BZB/8AE11FFLml3Dkj2OX/AOFW+DP+hR0H/wAFkP8A8TS/8Ku8Gf8A&#10;Qo6F/wCC2H/4munoo5pdw5I9jmP+FX+Df+hS0L/wWw//ABNL/wAKx8Hf9Cnof/gth/8Aia6aijml&#10;3Hyx7HM/8Kx8Hf8AQp6H/wCC2H/4mj/hWPg7/oU9D/8ABbD/APE101FHNLuHLHscz/wrHwd/0Keh&#10;/wDgth/+Jpf+FZ+D/wDoVND/APBdD/8AE10tFHNLuHLHsc3/AMK08If9Cron/guh/wDiaP8AhWvh&#10;D/oVdE/8F0P/AMTXSUUc0u4csexzf/CtfCH/AEKuif8Aguh/+Jo/4Vr4Q/6FXRP/AAXQ/wDxNdJR&#10;RzS7hyx7HN/8K18If9Cron/guh/+Jo/4Vr4Q/wChV0T/AMF0P/xNdJRRzS7hyx7HN/8ACtPCH/Qq&#10;6J/4Lof/AImj/hWvhH/oVdF/8F0P/wATXSUUc0u4csexzn/Ct/CX/QraL/4L4f8A4ml/4Vz4T/6F&#10;fRf/AAXw/wDxNdFRT55dw5Y9jn4vh74WgcPH4a0eNx0ZbCIH/wBBqW88D+HNQTZdeH9LuU/uzWUb&#10;j9Vrbopc0u4cq7HOf8K38JbQv/CLaLtHQf2fDj/0GlHw58Jjp4Y0Yf8AcPi/+JroqKOaXcOWPY57&#10;/hXfhT/oWNG/8F8X/wATR/wrvwp/0LGjf+C+L/4muhoo5pdw5Y9jn/8AhXnhX/oWdH/8AIv/AImj&#10;/hXvhb/oWtH/APACL/4mugoo5pdw5Y9jA/4V/wCF/wDoW9I/8AIv/iaP+Ff+F/8AoW9I/wDACL/4&#10;mt+ijml3Dlj2Oef4d+FJBh/DOjsPRrCI/wDstUbn4O+Arz/j48EeHJ/+umk27fzSuvoo5pdw5Y9j&#10;gJP2fPhbM2ZPhr4Qc+raDan/ANp06H4A/DC3/wBV8OPCUX+5oVqP5R13tFPnl3J9nDsjjP8AhSvw&#10;8xj/AIQPwzj0/se3/wDiKY3wQ+HLcHwB4XP10a2/+IrtqKOeXcfs4djhG+Avwyf73w68Jt9dDtT/&#10;AO06jb9n34Wt1+G3hA/XQrX/AON139FHPLuHs4djz3/hnf4Vf9Ey8Hf+CC0/+N0v/DPPwqPX4Z+D&#10;/wDwQWn/AMbr0Gijnl3F7OHZHnv/AAzr8Kf+iY+Df/BBaf8Axuk/4Z1+FH/RMfBv/ggtP/jdeh0U&#10;c8u4ezh/Kjzz/hnP4T/9Ew8G/wDhP2n/AMbpP+Gc/hP/ANEv8Gf+E/af/G69Eoo55dw9nD+VHnf/&#10;AAzl8J/+iX+DP/CftP8A43R/wzl8J/8Aol/gz/wn7T/43XolFHPLuHs4fyr7jzv/AIZy+E//AES/&#10;wZ/4T9p/8bo/4Zx+E3/RL/Bn/hP2n/xuvRKKOeXcPZw/lR50P2cfhMvT4X+DB/3L9p/8bqRf2d/h&#10;UvT4ZeDh9NAtP/jdeg0Uc8u4ezh/KjgB+z58LV6fDXwgP+4Da/8Axul/4Z/+F/8A0Tfwj/4IrX/4&#10;3XfUUc8u4ezh2RwB/Z9+Fp6/DXwgf+4Da/8Axumn9nn4Vnr8M/B5/wC4Baf/ABuvQaKPaT7h7OH8&#10;qPPf+GdfhSf+aY+Df/BBaf8Axum/8M5/Cf8A6Jh4N/8ACftP/jdeiUUe0n3D2cP5Uedf8M4/Cb/o&#10;l/gz/wAJ+0/+N0f8M4fCX/ol3gv/AMJ+0/8Ajdei0Ue0n3D2cP5Uedf8M4/Cb/ol/gz/AMJ+0/8A&#10;jdH/AAzj8Jf+iXeC/wDwn7T/AON16LRR7SfcPZw/lR51/wAM3/CX/ol3gv8A8J60/wDjdJ/wzf8A&#10;CT/olvgv/wAJ60/+N16NRR7SfcPZw/lR5z/wzf8ACT/olvgv/wAJ60/+N0q/s4/CZenwv8GD6eH7&#10;T/43XotFHPPuHs4fyo4BP2ffhbH934a+EF/3dBtR/wC06f8A8KD+GP8A0Tnwl/4I7X/43XeUUc8u&#10;4/Zw7HBf8KB+GH/ROPCP/gitf/jdJ/wz/wDC/wD6Jv4R/wDBFa//ABuu+oo55dxezh2RwH/DPvwt&#10;/wCia+EP/BDa/wDxuk/4Z7+Fn/RNPB//AIIbX/43XoFFHPLuHs4fyo8//wCGe/hZ/wBE08H/APgh&#10;tf8A43R/wz38LP8Aomng/wD8ENr/APG69Aoo55dw9nD+VHn/APwzz8K/+iZ+D/8AwQ2v/wAbpP8A&#10;hnn4V/8ARM/B/wD4ILT/AON16DRRzy7h7OH8qPPv+GefhX/0TPwf/wCCC0/+N0f8M8/Cv/omfg//&#10;AMENp/8AG69Boo55dw9nD+VHn3/DPHwqP/NM/B//AIILT/43W94U+HHhLwH9q/4Rrwvovh37Vt+0&#10;f2Tp8Nr523O3f5ajdjc2M9Nx9a6Oik5SejY1CKd0hnkx/wDPNfyFHkx/881/IU+ipLGeTH/zzX8h&#10;R5Mf/PNfyFPooAZ5Mf8AzzX8hR5Mf/PNfyFPooAZ5Mf/ADzX8hR5Mf8AzzX8hT6KAGeTH/zzX8hR&#10;5Mf/ADzX8hT6KAGeTH/zzX8hR5Mf/PNfyFPooAZ5Mf8AzzX8hR5Mf/PNfyFPooAZ5Mf/ADzX8hR5&#10;Mf8AzzX8hT6KAGeTH/zzX8hR5Mf/ADzX8hT6KAGeTH/cX8hR5Kf3F/Kn0UAM8lP7i/lS+Wv90flT&#10;qKAPMfjuAvh6xwAP37dv+mbV89etfQnx8bb4dsT/ANN2/wDRbV88q1erh/4aPKxH8Rjqay9acOaf&#10;s966TmKzLUbR5q40We9N8kDvQBRkjpnl1daMU3yhQBU8unLDkVZ8oU9YxigCg0NM8gVotCDUbRYN&#10;AFLyBUckHzcVoeXSFPagD7dooorwT3gooooAKKKKACiiigAooooAKKKKACiiigAooooAKKKKACii&#10;igAooooAKKKKACiiigAooooAKKKKACiiigAooooAKKKKACiiigAooooAKKKKACiiigAooooAKKKK&#10;ACiiigAooooAKKKKACiiigAooooAKKKKACiiigAooooAKKKKACiiigAooooAKKKKACiiigAooooA&#10;KKKKACiiigAooooAKKKKACiiigAooooAKKKKACiiigAooooAKKKKACiiigAooooAKKKKACiiigAo&#10;oooAKKKKACiiigAooooAKKKKACiiigAooooAKKKKACiiigAooooAKKKKACiiigAooooAKKKKACii&#10;igAooooAKKKKACiiigAooooAKKKKACiiigAooooAKKKKACiiigAooooAKKKKACiiigAooooAKKKK&#10;ACiiigAooooAKKKKACiiigAooooAKKKKACiiigAooooAKKKKACiiigAooooAKKKKACiiigAooooA&#10;KKKKACiiigAooooAKKKKACiiigAooooAKKKKACiiigAooooAKKKKACiiigAooooAKKKKACiiigAo&#10;oooAKKKKACiiigAooooAKKKKACiiigAooooAKKKKACiiigAooooAKKKKACiiigAooooAKKKKACii&#10;igAooooAKKKKACiiigAooooAKKKKACiiigAooooAKKKKACiiigAooooAKKKKACiiigAooooAKKKK&#10;ACiiigAooooAKKKKACiiigAooooAKKKKACiiigAooooAKKKKACiiigDy34//APIuWH/Xdv8A0W1f&#10;PlfQfx//AORcsP8Aru3/AKLavnwfNXq4f+Gjy8Q1z2HL2qWos+9ODV0nKPpGpN3vRu96AI2ptPZc&#10;96aRikMSnLTaWgB1NyO9G4imlfM5oAduWj5TTPKPrSqu3igD7Xooorwj3QooooAKKKKACiiigAoo&#10;ooAKKKKACiiigAooooAKKKKACiiigAooooAKKKKACiiigAooooAKKKKACiiigAooooAKKKKACiii&#10;gAooooAKKKKACiiigAooooAKKKKACiiigAooooAKKKKACiiigAooooAKKKKACiiigAooooAKKKKA&#10;CiiigAooooAKKKKACiiigAooooAKKKKACiiigAooooAKKKKACiiigAooooAKKKKACiiigAooooAK&#10;KKKACiiigAooooAKKKKACiiigAooooAKKKKACiiigAooooAKKKKACiiigAooooAKKKKACiiigAoo&#10;ooAKKKKACiiigAooooAKKKKACiiigAooooAKKKKACiiigAooooAKKKKACiiigAooooAKKKKACiii&#10;gAooooAKKKKACiiigAooooAKKKKACiiigAooooAKKKKACiiigAooooAKKKKACiiigAooooAKKKKA&#10;CiiigAooooAKKKKACiiigAooooAKKKKACiiigAooooAKKKKACiiigAooooAKKKKACiiigAooooAK&#10;KKKACiiigAooooAKKKKACiiigAooooAKKKKACiiigAooooAKKKKACiiigAooooAKKKKACiiigAoo&#10;ooAKKKKACiiigAooooAKKKKACiiigAooooAKKKKACiiigAooooAKKKKACiiigAooooAKKKKACiii&#10;gAooooAKKKKACiiigAooooAKKKKACiiigAooooAKKKKACiiigAooooAKKKKACiiigAooooAKKKKA&#10;CiiigDy74/f8i5Y/9d2/9FtXzxmvob9oBtvhux/67t/6LavnbdmvVw/8NHk4j+KSbqTzMUzd71HJ&#10;Jg10nOT+bR5tVDN7Un2ikMuebTlkGOao+fT1myKALm9ajaQbsCoPNpVYNznmgCwvzU8LtqOOQCnt&#10;IKBDqTbmgNT16Uxn2jRRRXgnuhRRRQAUUUUAFFFFABRRRQAUUUUAFFFFABRRRQAUUUUAFFFFABRR&#10;RQAUUUUAFFFFABRRRQAUUUUAFFFFABRRRQAUUUUAFFFFABRRRQAUUUUAFFFFABRRRQAUUUUAFFFF&#10;ABRRRQAUUUUAFFFFABRRRQAUUUUAFFFFABRRRQAUUUUAFFFFABRRRQAUUUUAFFFFABRRRQAUUUUA&#10;FFFFABRRRQAUUUUAFFFFABRRRQAUUUUAFFFFABRRRQAUUUUAFFFFABRRRQAUUUUAFFFFABRRRQAU&#10;UUUAFFFFABRRRQAUUUUAFFFFABRRRQAUUUUAFFFFABRRRQAUUUUAFFFFABRRRQAUUUUAFFFFABRR&#10;RQAUUUUAFFFFABRRRQAUUUUAFFFFABRRRQAUUUUAFFFFABRRRQAUUUUAFFFFABRRRQAUUUUAFFFF&#10;ABRRRQAUUUUAFFFFABRRRQAUUUUAFFFFABRRRQAUUUUAFFFFABRRRQAUUUUAFFFFABRRRQAUUUUA&#10;FFFFABRRRQAUUUUAFFFFABRRRQAUUUUAFFFFABRRRQAUUUUAFFFFABRRRQAUUUUAFFFFABRRRQAU&#10;UUUAFFFFABRRRQAUUUUAFFFFABRRRQAUUUUAFFFFABRRRQAUUUUAFFFFABRRRQAUUUUAFFFFABRR&#10;RQAUUUUAFFFFABRRRQAUUUUAFFFFABRRRQAUUUUAFFFFABRRRQAUUUUAFFFFABRRRQAUUUUAFFFF&#10;ABRRRQAUUUUAFFFFABRRRQAUUUUAFFFFABRRRQAUUUUAFFFFAHlf7Qn/ACLVj/13b/0W1fOYavor&#10;9oY48M2H/Xw3/otq+cs16uH/AIZ5OI/ikm6o3pcmmlq6TnI271EetTMKZjb2zQMZmk3EVJ+FI0e7&#10;npSAZ5h9aBMRxQ0ZFN2nNMCdZjUqzmqqjFLk0CLyz+9TLLnvWeuasR/doA+4aKKK8E94KKKKACii&#10;igAooooAKKKKACiiigAooooAKKKKACiiigAooooAKKKKACiiigAooooAKKKKACiiigAooooAKKKK&#10;ACiiigAooooAKKKKACiiigAooooAKKKKACiiigAooooAKKKKACiiigAooooAKKKKACiiigAooooA&#10;KKKKACiiigAooooAKKKKACiiigAooooAKKKKACiiigAooooAKKKKACiiigAooooAKKKKACiiigAo&#10;oooAKKKKACiiigAooooAKKKKACiiigAooooAKKKKACiiigAooooAKKKKACiiigAooooAKKKKACii&#10;igAooooAKKKKACiiigAooooAKKKKACiiigAooooAKKKKACiiigAooooAKKKKACiiigAooooAKKKK&#10;ACiiigAooooAKKKKACiiigAooooAKKKKACiiigAooooAKKKKACiiigAooooAKKKKACiiigAooooA&#10;KKKKACiiigAooooAKKKKACiiigAooooAKKKKACiiigAooooAKKKKACiiigAooooAKKKKACiiigAo&#10;oooAKKKKACiiigAooooAKKKKACiiigAooooAKKKKACiiigAooooAKKKKACiiigAooooAKKKKACii&#10;igAooooAKKKKACiiigAooooAKKKKACiiigAooooAKKKKACiiigAooooAKKKKACiiigAooooAKKKK&#10;ACiiigAooooAKKKKACiiigAooooAKKKKACiiigAooooAKKKKACiiigAooooAKKKKACiiigAooooA&#10;K+E/24PHfjDw18WNLtdB8U63otm1grNb6dqE0EbNu6lUYAmvuyvhX9tyzFx8WdMYjOLBf/Qq7MKk&#10;6upxYy/stDg/CPxJ8dzLGZ/GfiKX18zVZ2/m9ekWfj7xV5Y3eJtYJ97+U/8As1ec+G7ERwpx2rs7&#10;aMeV9K9aUY9jx4yl3OhXx/4n2/8AIx6t/wCB0v8A8VSf8J94nz/yMerf+B0v/wAVXPM3zYpyc1jy&#10;rsbKUu5r3/ibWNYjWO/1a+vY1OQlxcvIAemQCapKTUS1ItNabFO7HZpNpbviinIwoAb5Z/vUbSvf&#10;NS7h6UcNQBFSjvUm2mtQBG3Wom+9UrUzGTTER1JH1pdtKq4NIZItSrUS0/NMR9w0UUV4J7wUUUUA&#10;FFFFABRRRQAUUUUAFFFFABRRRQAUUUUAFFFFABRRRQAUUUUAFFFFABRRRQAUUUUAFFFFABRRRQAU&#10;UUUAFFFFABRRRQAUUUUAFFFFABRRRQAUUUUAFFFFABRRRQAUUUUAFFFFABRRRQAUUUUAFFFFABRR&#10;RQAUUUUAFFFFABRRRQAUUUUAFFFFABRRRQAUUUUAFFFFABRRRQAUUUUAFFFFABRRRQAUUUUAFFFF&#10;ABRRRQAUUUUAFFFFABRRRQAUUUUAFFFFABRRRQAUUUUAFFFFABRRRQAUUUUAFFFFABRRRQAUUUUA&#10;FFFFABRRRQAUUUUAFFFFABRRRQAUUUUAFFFFABRRRQAUUUUAFFFFABRRRQAUUUUAFFFFABRRRQAU&#10;UUUAFFFFABRRRQAUUUUAFFFFABRRRQAUUUUAFFFFABRRRQAUUUUAFFFFABRRRQAUUUUAFFFFABRR&#10;RQAUUUUAFFFFABRRRQAUUUUAFFFFABRRRQAUUUUAFFFFABRRRQAUUUUAFFFFABRRRQAUUUUAFFFF&#10;ABRRRQAUUUUAFFFFABRRRQAUUUUAFFFFABRRRQAUUUUAFFFFABRRRQAUUUUAFFFFABRRRQAUUUUA&#10;FFFFABRRRQAUUUUAFFFFABRRRQAUUUUAFFFFABRRRQAUUUUAFFFFABRRRQAUUUUAFFFFABRRRQAU&#10;UUUAFFFFABRRRQAUUUUAFFFFABRRRQAUUUUAFFFFABRRRQAUUUUAFFFFABRRRQAUUUUAFFFFABRR&#10;RQAV8dftcWH2r4mWD7c4slHT/ar7Fr5c/aatVm8dWrkZxaL/AOhV24T+KcmK/hnkemWW2Fflx+Fa&#10;QtzgY4qW3UKgAqyoyBXsM8mKKP2Y1LDDt61c2ikK1ga20IMAdqNwol4qHcaCRzfNRHxQvNSLHnpQ&#10;AbqAaXyjRt20AFFFFIYm0elBwO1LTJKYC5FGRUeRRkUCJNwoLVHkUyR9vQ0AfdlFFFeCe8FFFFAB&#10;RRRQAUUUUAFFFFABRRRQAUUUUAFFFFABRRRQAUUUUAFFFFABRRRQAUUUUAFFFFABRRRQAUUUUAFF&#10;FFABRRRQAUUUUAFFFFABRRRQAUUUUAFFFFABRRRQAUUUUAFFFFABRRRQAUUUUAFFFFABRRRQAUUU&#10;UAFFFFABRRRQAUUUUAFFFFABRRRQAUUUUAFFFFABRRRQAUUUUAFFFFABRRRQAUUUUAFFFFABRRRQ&#10;AUUUUAFFFFABRRRQAUUUUAFFFFABRRRQAUUUUAFFFFABRRRQAUUUUAFFFFABRRRQAUUUUAFFFFAB&#10;RRRQAUUUUAFFFFABRRRQAUUUUAFFFFABRRRQAUUUUAFFFFABRRRQAUUUUAFFFFABRRRQAUUUUAFF&#10;FFABRRRQAUUUUAFFFFABRRRQAUUUUAFFFFABRRRQAUUUUAFFFFABRRRQAUUUUAFFFFABRRRQAUUU&#10;UAFFFFABRRRQAUUUUAFFFFABRRRQAUUUUAFFFFABRRRQAUUUUAFFFFABRRRQAUUUUAFFFFABRRRQ&#10;AUUUUAFFFFABRRRQAUUUUAFFFFABRRRQAUUUUAFFFFABRRRQAUUUUAFFFFABRRRQAUUUUAFFFFAB&#10;RRRQAUUUUAFFFFABRRRQAUUUUAFFFFABRRRQAUUUUAFFFFABRRRQAUUUUAFFFFABRRRQAUUUUAFF&#10;FFABRRRQAUUUUAFFFFABRRRQAUUUUAFFFFABRRRQAUUUUAFFFFABRRRQAUUUUAFFFFABRRRQAUUU&#10;UAFfOP7RUYbxbCcf8uq/+hV9HV86/tEHHiiI/wDTqv8A6FXVh/4hzYj+GeWxKPLHFPT5c8VTW4PS&#10;pBMTXqHllhqgk+9TlbNNl+9SAZTTHu7U6lU0wBYakC7aVWpWbNAhtKtJSrSGLtHpRgelLQaAImqN&#10;utStTMZNMRHSMuam20bM0AVGWmKtXGjpqxikM+5aKKK8I90KKKKACiiigAooooAKKKKACiiigAoo&#10;ooAKKKKACiiigAooooAKKKKACiiigAooooAKKKKACiiigAooooAKKKKACiiigAooooAKKKKACiii&#10;gAooooAKKKKACiiigAooooAKKKKACiiigAooooAKKKKACiiigAooooAKKKKACiiigAooooAKKKKA&#10;CiiigAooooAKKKKACiiigAooooAKKKKACiiigAooooAKKKKACiiigAooooAKKKKACiiigAooooAK&#10;KKKACiiigAooooAKKKKACiiigAooooAKKKKACiiigAooooAKKKKACiiigAooooAKKKKACiiigAoo&#10;ooAKKKKACiiigAooooAKKKKACiiigAooooAKKKKACiiigAooooAKKKKACiiigAooooAKKKKACiii&#10;gAooooAKKKKACiiigAooooAKKKKACiiigAooooAKKKKACiiigAooooAKKKKACiiigAooooAKKKKA&#10;CiiigAooooAKKKKACiiigAooooAKKKKACiiigAooooAKKKKACiiigAooooAKKKKACiiigAooooAK&#10;KKKACiiigAooooAKKKKACiiigAooooAKKKKACiiigAooooAKKKKACiiigAooooAKKKKACiiigAoo&#10;ooAKKKKACiiigAooooAKKKKACiiigAooooAKKKKACiiigAooooAKKKKACiiigAooooAKKKKACiii&#10;gAooooAKKKKACiiigAooooAKKKKACiiigAooooAKKKKACiiigAooooAK+b/2jf8Akaof+vVf/Qq+&#10;kK+b/wBo7/kaof8Ar1X/ANCrqw/8Q5sR/DPJI6nxUEdWVr1DyhVzT8etKq0rDGKAG0UUUhhiiiig&#10;Apc4pKa1AD91Gc1HkUq0xDsUUUUhhS5xSU1qYh+4U1uelNyKVeTQB9wUUUV4J7wUUUUAFFFFABRR&#10;RQAUUUUAFFFFABRRRQAUUUUAFFFFABRRRQAUUUUAFFFFABRRRQAUUUUAFFFFABRRRQAUUUUAFFFF&#10;ABRRRQAUUUUAFFFFABRRRQAUUUUAFFFFABRRRQAUUUUAFFFFABRRRQAUUUUAFFFFABRRRQAUUUUA&#10;FFFFABRRRQAUUUUAFFFFABRRRQAUUUUAFFFFABRRRQAUUUUAFFFFABRRRQAUUUUAFFFFABRRRQAU&#10;UUUAFFFFABRRRQAUUUUAFFFFABRRRQAUUUUAFFFFABRRRQAUUUUAFFFFABRRRQAUUUUAFFFFABRR&#10;RQAUUUUAFFFFABRRRQAUUUUAFFFFABRRRQAUUUUAFFFFABRRRQAUUUUAFFFFABRRRQAUUUUAFFFF&#10;ABRRRQAUUUUAFFFFABRRRQAUUUUAFFFFABRRRQAUUUUAFFFFABRRRQAUUUUAFFFFABRRRQAUUUUA&#10;FFFFABRRRQAUUUUAFFFFABRRRQAUUUUAFFFFABRRRQAUUUUAFFFFABRRRQAUUUUAFFFFABRRRQAU&#10;UUUAFFFFABRRRQAUUUUAFFFFABRRRQAUUUUAFFFFABRRRQAUUUUAFFFFABRRRQAUUUUAFFFFABRR&#10;RQAUUUUAFFFFABRRRQAUUUUAFFFFABRRRQAUUUUAFFFFABRRRQAUUUUAFFFFABRRRQAUUUUAFFFF&#10;ABRRRQAUUUUAFFFFABRRRQAUUUUAFFFFABRRRQAUUUUAFFFFABRRRQAUUUUAFFFFABRRRQAV84/t&#10;GDPimL/r1X/0Kvo6vnX9ohf+Kni/69V/9Crpw/8AEObEfwzx1OKlVqib5aZ5hr1Tyy6r0kjZ71WW&#10;Q1KrbqQDs05WplLQBJupynNQ5NNaQpQBZpkjYqD7QfSmtMWoAn3e1IWqvvNKretAE26jNR7qVTzT&#10;EPzSHJopydaQwWn7qY3FNDZNMD7mooorwT3QooooAKKKKACiiigAooooAKKKKACiiigAooooAKKK&#10;KACiiigAooooAKKKKACiiigAooooAKKKKACiiigAooooAKKKKACiiigAooooAKKKKACiiigAoooo&#10;AKKKKACiiigAooooAKKKKACiiigAooooAKKKKACiiigAooooAKKKKACiiigAooooAKKKKACiiigA&#10;ooooAKKKKACiiigAooooAKKKKACiiigAooooAKKKKACiiigAooooAKKKKACiiigAooooAKKKKACi&#10;iigAooooAKKKKACiiigAooooAKKKKACiiigAooooAKKKKACiiigAooooAKKKKACiiigAooooAKKK&#10;KACiiigAooooAKKKKACiiigAooooAKKKKACiiigAooooAKKKKACiiigAooooAKKKKACiiigAoooo&#10;AKKKKACiiigAooooAKKKKACiiigAooooAKKKKACiiigAooooAKKKKACiiigAooooAKKKKACiiigA&#10;ooooAKKKKACiiigAooooAKKKKACiiigAooooAKKKKACiiigAooooAKKKKACiiigAooooAKKKKACi&#10;iigAooooAKKKKACiiigAooooAKKKKACiiigAooooAKKKKACiiigAooooAKKKKACiiigAooooAKKK&#10;KACiiigAooooAKKKKACiiigAooooAKKKKACiiigAooooAKKKKACiiigAooooAKKKKACiiigAoooo&#10;AKKKKACiiigAooooAKKKKACiiigAooooAKKKKACiiigAr50/aJ/5GiL/AK9V/wDQq+i6+d/2hhnx&#10;NF/16r/6FXVh/wCIc2I/hnjLA1H5ZLZqyy06KPIr1DyiKNamx7U/y6XbQAyipNtG2kMjpjrmp9tN&#10;ZaAINtJ5eelTbfaj7tMRD5TelOWE1JupytzSGReSaVYytT7hScNTER01s/SpttNZaQyHHvSfdqXb&#10;7Umz2piPuaiiivBPeCiiigAooooAKKKKACiiigAooooAKKKKACiiigAooooAKKKKACiiigAooooA&#10;KKKKACiiigAooooAKKKKACiiigAooooAKKKKACiiigAooooAKKKKACiiigAooooAKKKKACiiigAo&#10;oooAKKKKACiiigAooooAKKKKACiiigAooooAKKKKACiiigAooooAKKKKACiiigAooooAKKKKACii&#10;igAooooAKKKKACiiigAooooAKKKKACiiigAooooAKKKKACiiigAooooAKKKKACiiigAooooAKKKK&#10;ACiiigAooooAKKKKACiiigAooooAKKKKACiiigAooooAKKKKACiiigAooooAKKKKACiiigAooooA&#10;KKKKACiiigAooooAKKKKACiiigAooooAKKKKACiiigAooooAKKKKACiiigAooooAKKKKACiiigAo&#10;oooAKKKKACiiigAooooAKKKKACiiigAooooAKKKKACiiigAooooAKKKKACiiigAooooAKKKKACii&#10;igAooooAKKKKACiiigAooooAKKKKACiiigAooooAKKKKACiiigAooooAKKKKACiiigAooooAKKKK&#10;ACiiigAooooAKKKKACiiigAooooAKKKKACiiigAooooAKKKKACiiigAooooAKKKKACiiigAooooA&#10;KKKKACiiigAooooAKKKKACiiigAooooAKKKKACiiigAooooAKKKKACiiigAooooAKKKKACiiigAo&#10;oooAKKKKACiiigAooooAKKKKACvnn9oQZ8TR/wDXqv8A6FX0NXzn+0VLs8URD/p1X/0KurD/AMQ5&#10;sR/DPKdtOj+Wqf2g1NDJuBya9Q8os59qZJ1pu4UhYUAGaelMp8dIY6o5e1SU1hmmBDS1Jto8vdQI&#10;jz7UZqTyaTyfemAzdS7qf5NNaMikBG0hpm8tTmjpm3aaBki1IqlulRrU0dIR9w0UUV4R7wUUUUAF&#10;FFFABRRRQAUUUUAFFFFABRRRQAUUUUAFFFFABRRRQAUUUUAFFFFABRRRQAUUUUAFFFFABRRRQAUU&#10;UUAFFFFABRRRQAUUUUAFFFFABRRRQAUUUUAFFFFABRRRQAUUUUAFFFFABRRRQAUUUUAFFFFABRRR&#10;QAUUUUAFFFFABRRRQAUUUUAFFFFABRRRQAUUUUAFFFFABRRRQAUUUUAFFFFABRRRQAUUUUAFFFFA&#10;BRRRQAUUUUAFFFFABRRRQAUUUUAFFFFABRRRQAUUUUAFFFFABRRRQAUUUUAFFFFABRRRQAUUUUAF&#10;FFFABRRRQAUUUUAFFFFABRRRQAUUUUAFFFFABRRRQAUUUUAFFFFABRRRQAUUUUAFFFFABRRRQAUU&#10;UUAFFFFABRRRQAUUUUAFFFFABRRRQAUUUUAFFFFABRRRQAUUUUAFFFFABRRRQAUUUUAFFFFABRRR&#10;QAUUUUAFFFFABRRRQAUUUUAFFFFABRRRQAUUUUAFFFFABRRRQAUUUUAFFFFABRRRQAUUUUAFFFFA&#10;BRRRQAUUUUAFFFFABRRRQAUUUUAFFFFABRRRQAUUUUAFFFFABRRRQAUUUUAFFFFABRRRQAUUUUAF&#10;FFFABRRRQAUUUUAFFFFABRRRQAUUUUAFFFFABRRRQAUUUUAFFFFABRRRQAUUUUAFFFFABRRRQAUU&#10;UUAFFFFABRRRQAUUUUAFFFFABRRRQAUUUUAFFFFABRRRQAUUUUAFFFFABRRRQAUUUUAFFFFABRRR&#10;QAV8x/tM3HleLoFz/wAui/8AoVfTlfLP7US7vGdv/wBei/8AoVdWH/iHNiP4Z5Gtxu71PFIfWobO&#10;33dau/Z9uK9Q8ofHIfU1YjOajjhqcLtoActTJUK1NHSGPo2FulFPjoAZ5TelG0r1qbdTJDQAykYU&#10;tKtAAo9qc0ZYcCnqtSKMUxFNoD6VH5J9KvNTNu6kMqeWfSnxx81Y8v2o2e1MR9rUUUV4J7wUUUUA&#10;FFFFABRRRQAUUUUAFFFFABRRRQAUUUUAFFFFABRRRQAUUUUAFFFFABRRRQAUUUUAFFFFABRRRQAU&#10;UUUAFFFFABRRRQAUUUUAFFFFABRRRQAUUUUAFFFFABRRRQAUUUUAFFFFABRRRQAUUUUAFFFFABRR&#10;RQAUUUUAFFFFABRRRQAUUUUAFFFFABRRRQAUUUUAFFFFABRRRQAUUUUAFFFFABRRRQAUUUUAFFFF&#10;ABRRRQAUUUUAFFFFABRRRQAUUUUAFFFFABRRRQAUUUUAFFFFABRRRQAUUUUAFFFFABRRRQAUUUUA&#10;FFFFABRRRQAUUUUAFFFFABRRRQAUUUUAFFFFABRRRQAUUUUAFFFFABRRRQAUUUUAFFFFABRRRQAU&#10;UUUAFFFFABRRRQAUUUUAFFFFABRRRQAUUUUAFFFFABRRRQAUUUUAFFFFABRRRQAUUUUAFFFFABRR&#10;RQAUUUUAFFFFABRRRQAUUUUAFFFFABRRRQAUUUUAFFFFABRRRQAUUUUAFFFFABRRRQAUUUUAFFFF&#10;ABRRRQAUUUUAFFFFABRRRQAUUUUAFFFFABRRRQAUUUUAFFFFABRRRQAUUUUAFFFFABRRRQAUUUUA&#10;FFFFABRRRQAUUUUAFFFFABRRRQAUUUUAFFFFABRRRQAUUUUAFFFFABRRRQAUUUUAFFFFABRRRQAU&#10;UUUAFFFFABRRRQAUUUUAFFFFABRRRQAUUUUAFFFFABRRRQAUUUUAFFFFABRRRQAUUUUAFFFFABRR&#10;RQAV8tftQt/xWlsP+nRf/Qq+pa+UP2qp/L8cWo/6c1/9Crrwv8Q5MV/DPNLMfKKvr+dZGnTllFaq&#10;tur1WeUiZVqeOM45FNt1zVxIxt61l1NSDZ9KfGvXipvLHrSqm3vVDGbR6UBfapMe9LtoYEe2mSfL&#10;U+32prx7qkRBn2oWpfIo8rbQAiin05VpXGMUAMpUHzdKSnJ96gB+0elIVpaN22gD7OooorxD2woo&#10;ooAKKKKACiiigAooooAKKKKACiiigAooooAKKKKACiiigAooooAKKKKACiiigAooooAKKKKACiii&#10;gAooooAKKKKACiiigAooooAKKKKACiiigAooooAKKKKACiiigAooooAKKKKACiiigAooooAKKKKA&#10;CiiigAooooAKKKKACiiigAooooAKKKKACiiigAooooAKKKKACiiigAooooAKKKKACiiigAooooAK&#10;KKKACiiigAooooAKKKKACiiigAooooAKKKKACiiigAooooAKKKKACiiigAooooAKKKKACiiigAoo&#10;ooAKKKKACiiigAooooAKKKKACiiigAooooAKKKKACiiigAooooAKKKKACiiigAooooAKKKKACiii&#10;gAooooAKKKKACiiigAooooAKKKKACiiigAooooAKKKKACiiigAooooAKKKKACiiigAooooAKKKKA&#10;CiiigAooooAKKKKACiiigAooooAKKKKACiiigAooooAKKKKACiiigAooooAKKKKACiiigAooooAK&#10;KKKACiiigAooooAKKKKACiiigAooooAKKKKACiiigAooooAKKKKACiiigAooooAKKKKACiiigAoo&#10;ooAKKKKACiiigAooooAKKKKACiiigAooooAKKKKACiiigAooooAKKKKACiiigAooooAKKKKACiii&#10;gAooooAKKKKACiiigAooooAKKKKACiiigAooooAKKKKACiiigAooooAKKKKACiiigAooooAKKKKA&#10;CiiigAr5D/a2fb4+tBn/AJcl/wDQq+vK+PP2vG2/EGz/AOvJf/Qq68L/ABDkxX8M8nsZjuXmuigY&#10;lRzXJWMnzCuosW3RivVkeXE2oPuirCNgdarQ/dFWFXcKy6mhMslO3bqYsdOxtqxjlqVaiWpVpMBa&#10;VaSlWpEOprLu6U6lXrQAiwmnNEe9SK1Sj5qAKTR+1Mxt7VdZajMeaAK+6kb5qseTSNHtFAH2TRRR&#10;XiHthRRRQAUUUUAFFFFABRRRQAUUUUAFFFFABRRRQAUUUUAFFFFABRRRQAUUUUAFFFFABRRRQAUU&#10;UUAFFFFABRRRQAUUUUAFFFFABRRRQAUUUUAFFFFABRRRQAUUUUAFFFFABRRRQAUUUUAFFFFABRRR&#10;QAUUUUAFFFFABRRRQAUUUUAFFFFABRRRQAUUUUAFFFFABRRRQAUUUUAFFFFABRRRQAUUUUAFFFFA&#10;BRRRQAUUUUAFFFFABRRRQAUUUUAFFFFABRRRQAUUUUAFFFFABRRRQAUUUUAFFFFABRRRQAUUUUAF&#10;FFFABRRRQAUUUUAFFFFABRRRQAUUUUAFFFFABRRRQAUUUUAFFFFABRRRQAUUUUAFFFFABRRRQAUU&#10;UUAFFFFABRRRQAUUUUAFFFFABRRRQAUUUUAFFFFABRRRQAUUUUAFFFFABRRRQAUUUUAFFFFABRRR&#10;QAUUUUAFFFFABRRRQAUUUUAFFFFABRRRQAUUUUAFFFFABRRRQAUUUUAFFFFABRRRQAUUUUAFFFFA&#10;BRRRQAUUUUAFFFFABRRRQAUUUUAFFFFABRRRQAUUUUAFFFFABRRRQAUUUUAFFFFABRRRQAUUUUAF&#10;FFFABRRRQAUUUUAFFFFABRRRQAUUUUAFFFFABRRRQAUUUUAFFFFABRRRQAUUUUAFFFFABRRRQAUU&#10;UUAFFFFABRRRQAUUUUAFFFFABRRRQAUUUUAFFFFABRRRQAUUUUAFFFFABRRRQAUUUUAFFFFABRRR&#10;QAUUUUAFFFFABXx3+2Av/FeWZHX7Ev8A6FX2JXx/+14ufHVp/wBea/8AoVdeF/iHJiv4Z4ppZ+YZ&#10;rqdPb5hXK6f94V0enP8AMK9WR5cTpIeQK0YosqKz7X5gta0fyqKxNAWGnNFjtT1apQu+mBW8v2p6&#10;J7VN5NPSKgCDy/al8v2qx5VHl+9AFfZ7UeWTVjyx60+OEHNAFZUNSqPapWjC02gBKBj0opGbFADu&#10;PSkOPSmeZ70qtk0AfYFFFFeIe2FFFFABRRRQAUUUUAFFFFABRRRQAUUUUAFFFFABRRRQAUUUUAFF&#10;FFABRRRQAUUUUAFFFFABRRRQAUUUUAFFFFABRRRQAUUUUAFFFFABRRRQAUUUUAFFFFABRRRQAUUU&#10;UAFFFFABRRRQAUUUUAFFFFABRRRQAUUUUAFFFFABRRRQAUUUUAFFFFABRRRQAUUUUAFFFFABRRRQ&#10;AUUUUAFFFFABRRRQAUUUUAFFFFABRRRQAUUUUAFFFFABRRRQAUUUUAFFFFABRRRQAUUUUAFFFFAB&#10;RRRQAUUUUAFFFFABRRRQAUUUUAFFFFABRRRQAUUUUAFFFFABRRRQAUUUUAFFFFABRRRQAUUUUAFF&#10;FFABRRRQAUUUUAFFFFABRRRQAUUUUAFFFFABRRRQAUUUUAFFFFABRRRQAUUUUAFFFFABRRRQAUUU&#10;UAFFFFABRRRQAUUUUAFFFFABRRRQAUUUUAFFFFABRRRQAUUUUAFFFFABRRRQAUUUUAFFFFABRRRQ&#10;AUUUUAFFFFABRRRQAUUUUAFFFFABRRRQAUUUUAFFFFABRRRQAUUUUAFFFFABRRRQAUUUUAFFFFAB&#10;RRRQAUUUUAFFFFABRRRQAUUUUAFFFFABRRRQAUUUUAFFFFABRRRQAUUUUAFFFFABRRRQAUUUUAFF&#10;FFABRRRQAUUUUAFFFFABRRRQAUUUUAFFFFABRRRQAUUUUAFFFFABRRRQAUUUUAFFFFABRRRQAUUU&#10;UAFFFFABRRRQAUUUUAFFFFABRRRQAUUUUAFfIH7Xn/I82v8A15r/AOhV9f18h/tdD/iuLX/rzX/0&#10;KuvC/wAQ5MV/DPCLPO6uk0n/AFZz61z9qvzVuWMnlrjNerI8uJ1en/dFbVuMqK5zT7ity1m6ViaG&#10;msfHFKiFM0sMmVFSNTAVadtzSLUi0AM20nlk1NtpPu0AReSaciletP3UUAJTJKfTXoAhaoW61M1Q&#10;t96gBtKoLdKSlVsGgD7FooorxD2wooooAKKKKACiiigAooooAKKKKACiiigAooooAKKKKACiiigA&#10;ooooAKKKKACiiigAooooAKKKKACiiigAooooAKKKKACiiigAooooAKKKKACiiigAooooAKKKKACi&#10;iigAooooAKKKKACiiigAooooAKKKKACiiigAooooAKKKKACiiigAooooAKKKKACiiigAooooAKKK&#10;KACiiigAooooAKKKKACiiigAooooAKKKKACiiigAooooAKKKKACiiigAooooAKKKKACiiigAoooo&#10;AKKKKACiiigAooooAKKKKACiiigAooooAKKKKACiiigAooooAKKKKACiiigAooooAKKKKACiiigA&#10;ooooAKKKKACiiigAooooAKKKKACiiigAooooAKKKKACiiigAooooAKKKKACiiigAooooAKKKKACi&#10;iigAooooAKKKKACiiigAooooAKKKKACiiigAooooAKKKKACiiigAooooAKKKKACiiigAooooAKKK&#10;KACiiigAooooAKKKKACiiigAooooAKKKKACiiigAooooAKKKKACiiigAooooAKKKKACiiigAoooo&#10;AKKKKACiiigAooooAKKKKACiiigAooooAKKKKACiiigAooooAKKKKACiiigAooooAKKKKACiiigA&#10;ooooAKKKKACiiigAooooAKKKKACiiigAooooAKKKKACiiigAooooAKKKKACiiigAooooAKKKKACi&#10;iigAooooAKKKKACiiigAooooAKKKKACiiigAr5E/a4/5Hq0/681/9Cr67r5F/a4/5Hq0/wCvNf8A&#10;0KurDfxDkxX8M8NgrStuoOazYa07XpXqnlRN/T2xit2yHmDINc5ZybcVu6bcbR+NSzY6G3h+UVY2&#10;bSKqW90No5qwswkNSImWpKjWpKACmsadUcjUANZqjaTbQzVG2TQArTUzziaYymkVDzQANJTRJupz&#10;RmmKm3mgAao9xFSNURUmgD7PooorxD2wooooAKKKKACiiigAooooAKKKKACiiigAooooAKKKKACi&#10;iigAooooAKKKKACiiigAooooAKKKKACiiigAooooAKKKKACiiigAooooAKKKKACiiigAooooAKKK&#10;KACiiigAooooAKKKKACiiigAooooAKKKKACiiigAooooAKKKKACiiigAooooAKKKKACiiigAoooo&#10;AKKKKACiiigAooooAKKKKACiiigAooooAKKKKACiiigAooooAKKKKACiiigAooooAKKKKACiiigA&#10;ooooAKKKKACiiigAooooAKKKKACiiigAooooAKKKKACiiigAooooAKKKKACiiigAooooAKKKKACi&#10;iigAooooAKKKKACiiigAooooAKKKKACiiigAooooAKKKKACiiigAooooAKKKKACiiigAooooAKKK&#10;KACiiigAooooAKKKKACiiigAooooAKKKKACiiigAooooAKKKKACiiigAooooAKKKKACiiigAoooo&#10;AKKKKACiiigAooooAKKKKACiiigAooooAKKKKACiiigAooooAKKKKACiiigAooooAKKKKACiiigA&#10;ooooAKKKKACiiigAooooAKKKKACiiigAooooAKKKKACiiigAooooAKKKKACiiigAooooAKKKKACi&#10;iigAooooAKKKKACiiigAooooAKKKKACiiigAooooAKKKKACiiigAooooAKKKKACiiigAooooAKKK&#10;KACiiigAooooAKKKKACiiigAooooAKKKKACiiigAr5M/axUf8JtanH/Lmv8A6FX1nXyb+1h/yOlt&#10;/wBea/8AoVdWG/iHJiv4Z4dEB6Vdt1zVKOr9ueK9Q8qJq2cfStSFSOlZ1mTmtqx+ZTmkzYRWde5q&#10;zDcMvUmrEcat1FLLCo28VIiWC8PrVuO+C1QjjFSFBxQBe+1BqPMDd6prxSsxXGKALfWlWOq6SHir&#10;EbGgBfLPpSrHt7Uu40oOaAGso9KglXPQVYaomoAg8s0qxn0qXPtSM1AH/9lQSwMECgAAAAAAAAAh&#10;AGraK9EGVgAABlYAABQAAABkcnMvbWVkaWEvaW1hZ2U5LmpwZ//Y/+AAEEpGSUYAAQEBAGAAYAAA&#10;/9sAQwADAgIDAgIDAwMDBAMDBAUIBQUEBAUKBwcGCAwKDAwLCgsLDQ4SEA0OEQ4LCxAWEBETFBUV&#10;FQwPFxgWFBgSFBUU/9sAQwEDBAQFBAUJBQUJFA0LDRQUFBQUFBQUFBQUFBQUFBQUFBQUFBQUFBQU&#10;FBQUFBQUFBQUFBQUFBQUFBQUFBQUFBQU/8AAEQgBawmvAwEiAAIRAQMRAf/EAB8AAAEFAQEBAQEB&#10;AAAAAAAAAAABAgMEBQYHCAkKC//EALUQAAIBAwMCBAMFBQQEAAABfQECAwAEEQUSITFBBhNRYQci&#10;cRQygZGhCCNCscEVUtHwJDNicoIJChYXGBkaJSYnKCkqNDU2Nzg5OkNERUZHSElKU1RVVldYWVpj&#10;ZGVmZ2hpanN0dXZ3eHl6g4SFhoeIiYqSk5SVlpeYmZqio6Slpqeoqaqys7S1tre4ubrCw8TFxsfI&#10;ycrS09TV1tfY2drh4uPk5ebn6Onq8fLz9PX29/j5+v/EAB8BAAMBAQEBAQEBAQEAAAAAAAABAgME&#10;BQYHCAkKC//EALURAAIBAgQEAwQHBQQEAAECdwABAgMRBAUhMQYSQVEHYXETIjKBCBRCkaGxwQkj&#10;M1LwFWJy0QoWJDThJfEXGBkaJicoKSo1Njc4OTpDREVGR0hJSlNUVVZXWFlaY2RlZmdoaWpzdHV2&#10;d3h5eoKDhIWGh4iJipKTlJWWl5iZmqKjpKWmp6ipqrKztLW2t7i5usLDxMXGx8jJytLT1NXW19jZ&#10;2uLj5OXm5+jp6vLz9PX29/j5+v/aAAwDAQACEQMRAD8A/VOiiigAooooAKKKKACiiigAooooAKKK&#10;KACiiigAooooAKKKKACiiigAooooAKKKKACiiigAooooAKKKKACiiigAooooAKKKKACiiigAoooo&#10;AKKKKACiiigAooooAKKKKACiiigAooooAKKKKACiiigAooooAKKKKACiiigAooooAKKKKACiiigA&#10;ooooAKKKKACiiigAooooAKKKKACiiigAooooAKKKKACiiigAooooAKKKKACiiigAooooAKKKKACi&#10;iigAooooAKKKKACiiigAooooAKKKKACiiigAooooAKKKKACiiigAooooAKKKKACiiigAooooAKKK&#10;KACiiigAooooAKKKKACiiigAooooAKKKKACiiigAooooAKKKKACiiigAooooAKKKKACiiigAoooo&#10;AKKKKACiiigAooooAKKKKACiiigAooooAKKKKACiiigAooooAKKKKACiiigAooooAKKKKACiiigA&#10;ooooAKKKKACiiigAooooAKKKKACiiigAooooAKKKKACiiigAooooAKKKKACiiigAooooAKKKKACi&#10;iigAooooAKKKKACiiigAooooAKKKKACiiigAooooAKKKKACiiigAooooAKKKKACiiigAooooAKKK&#10;KACiiigAooooAKKKKACiiigAooooAKKKKACiiigAooooAKKKKACiiigAooooAKKKKACiiigAoooo&#10;AKKKKACiiigAooooAKKKKACiiigAooooAKKKKACiiigAooooAKKKKACiiigAr5M/axJ/4Ta24/5c&#10;1/8AQq+s6+VP2qIw/jO2P/Tov/oVdWH/AIhy4n+GeDw59KvWqFuc4qNYwtWITtr1Dy0jStVIxzWx&#10;aMyrw1Y9q3TmtGKTFJlJm3aybevNXVdWxkViQTGr9vLUjNFEVu1OaEVBHJ71KZOnNA0L9n3dDiop&#10;rJjjD1MslSqwakXyoz/KaHqc1JHcbeoxVlkDVBJb7ulAWQv2pfWnw3CsetUpLN+cVHHDJG2aYcqN&#10;UsG70x175qmrOOtTRuaA5UPwfWjaW70bqdGfm5pByo+wKKKK8U9cKKKKACiiigAooooAKKKKACii&#10;igAooooAKKKKACiiigAooooAKKKKACiiigAooooAKKKKACiiigAooooAKKKKACiiigAooooAKKKK&#10;ACiiigAooooAKKKKACiiigAooooAKKKKACiiigAooooAKKKKACiiigAooooAKKKKACiiigAooooA&#10;KKKKACiiigAooooAKKKKACiiigAooooAKKKKACiiigAooooAKKKKACiiigAooooAKKKKACiiigAo&#10;oooAKKKKACiiigAooooAKKKKACiiigAooooAKKKKACiiigAooooAKKKKACiiigAooooAKKKKACii&#10;igAooooAKKKKACiiigAooooAKKKKACiiigAooooAKKKKACiiigAooooAKKKKACiiigAooooAKKKK&#10;ACiiigAooooAKKKKACiiigAooooAKKKKACiiigAooooAKKKKACiiigAooooAKKKKACiiigAooooA&#10;KKKKACiiigAooooAKKKKACiiigAooooAKKKKACiiigAooooAKKKKACiiigAooooAKKKKACiiigAo&#10;oooAKKKKACiiigAooooAKKKKACiiigAooooAKKKKACiiigAooooAKKKKACiiigAooooAKKKKACii&#10;igAooooAKKKKACiiigAooooAKKKKACiiigAooooAKKKKACiiigAooooAKKKKACiiigAooooAKKKK&#10;ACiiigAooooAKKKKACiiigAooooAKKKKACiiigAooooAKKKKACiiigAooooAK+V/2pn2+Mrcf9Oi&#10;/wDoVfVFfKH7VjEeNLb/AK81/wDQq6sP/EObEfwzxbduqSM7feqSyNViEk9a9Q8o1bWTpWlbndzW&#10;Vbdq1LX7tJjRpW8e7FXVj24xVW17VpQqGHNSUEQPrU2zPek2+lNZW3DFBS3JVT3p4yKZHG3ep1io&#10;NBu405WzxTvJpVjoAVV3U4RKvUZo+7SFt1IBHhVugxULWuOQRU9HWgCmyFaj8wirjQ7qgmtztzTA&#10;+w6KKK8Q9UKKKKACiiigAooooAKKKKACiiigAooooAKKKKACiiigAooooAKKKKACiiigAooooAKK&#10;KKACiiigAooooAKKKKACiiigAooooAKKKKACiiigAooooAKKKKACiiigAooooAKKKKACiiigAooo&#10;oAKKKKACiiigAooooAKKKKACiiigAooooAKKKKACiiigAooooAKKKKACiiigAooooAKKKKACiiig&#10;AooooAKKKKACiiigAooooAKKKKACiiigAooooAKKKKACiiigAooooAKKKKACiiigAooooAKKKKAC&#10;iiigAooooAKKKKACiiigAooooAKKKKACiiigAooooAKKKKACiiigAooooAKKKKACiiigAooooAKK&#10;KKACiiigAooooAKKKKACiiigAooooAKKKKACiiigAooooAKKKKACiiigAooooAKKKKACiiigAooo&#10;oAKKKKACiiigAooooAKKKKACiiigAooooAKKKKACiiigAooooAKKKKACiiigAooooAKKKKACiiig&#10;AooooAKKKKACiiigAooooAKKKKACiiigAooooAKKKKACiiigAooooAKKKKACiiigAooooAKKKKAC&#10;iiigAooooAKKKKACiiigAooooAKKKKACiiigAooooAKKKKACiiigAooooAKKKKACiiigAooooAKK&#10;KKACiiigAooooAKKKKACiiigAooooAKKKKACiiigAooooAKKKKACiiigAooooAKKKKACiiigAooo&#10;oAKKKKACiiigAooooAK+UP2rP+R0tuM/6Gv/AKFX1fXHeMPhN4b8dagt5q9rJPcKgjDJMyDaDnoD&#10;W1GapyuzGtBzjZHwhGhNWI1K819kr+zf4FXpp0//AIFP/jTv+Gc/A/8A0D5v/Al/8a7frMDi+rTP&#10;kOzfc2MVsW8eABmvqZP2d/BMfK6fOP8At5f/ABqwvwG8Hp0sZv8AwIf/ABo+swD6tM+Z7aMrg5q9&#10;Fmu4+KnhHTPCmtJbabC8UXkh8M5bnPvXGwR5raMuZXRjKLi7Mmhj3d6tJEq9eaihXbUr9qbCO48I&#10;O3FKy496jXOalXmouzQb+FGcdqk2+1Js9qOZgQtk0ipzzU/l+1MkXbRdgNOBTS4HamsTUEzlRxRd&#10;gW1bd2p4X1FUorgrVn7RuXFF2B9b0UUV5B6oUUUUAFFFFABRRRQAUUUUAFFFFABRRRQAUUUUAFFF&#10;FABRRRQAUUUUAFFFFABRRRQAUUUUAFFFFABRRRQAUUUUAFFFFABRRRQAUUUUAFFFFABRRRQAUUUU&#10;AFFFFABRRRQAUUUUAFFFFABRRRQAUUUUAFFFFABRRRQAUUUUAFFFFABRRRQAUUUUAFFFFABRRRQA&#10;UUUUAFFFFABRRRQAUUUUAFFFFABRRRQAUUUUAFFFFABRRRQAUUUUAFFFFABRRRQAUUUUAFFFFABR&#10;RRQAUUUUAFFFFABRRRQAUUUUAFFFFABRRRQAUUUUAFFFFABRRRQAUUUUAFFFFABRRRQAUUUUAFFF&#10;FABRRRQAUUUUAFFFFABRRRQAUUUUAFFFFABRRRQAUUUUAFFFFABRRRQAUUUUAFFFFABRRRQAUUUU&#10;AFFFFABRRRQAUUUUAFFFFABRRRQAUUUUAFFFFABRRRQAUUUUAFFFFABRRRQAUUUUAFFFFABRRRQA&#10;UUUUAFFFFABRRRQAUUUUAFFFFABRRRQAUUUUAFFFFABRRRQAUUUUAFFFFABRRRQAUUUUAFFFFABR&#10;RRQAUUUUAFFFFABRRRQAUUUUAFFFFABRRRQAUUUUAFFFFABRRRQAUUUUAFFFFABRRRQAUUUUAFFF&#10;FABRRRQAUUUUAFFFFABRRRQAUUUUAFFFFABRRRQAUUUUAFFFFABRRRQAUUUUAFFFFABRRRQAUUUU&#10;AFFFFABRRRQAUUUUAFFFFABRRRQAUUUUAFFFFABRRRQAUUUUAFFFFABRRRQB4J8dv+RmT/r2X/0K&#10;vPbSPKnmu7+PrMvimPHT7Mv/AKFXndpc8AV61L4EeVV+NmgExTttPhXeual8qrexmtyNUFSBQKes&#10;NP8AJOKzNCAtjtSxEMT2p7Q0woV6UAPbHamMnmcU5VJ609VxQBXNrnvTGtAvXmrlMkGaAKEluo6C&#10;mCHng1e8rdTo7X5uaAPquiiivKPVCiiigAooooAKKKKACiiigAooooAKKKKACiiigAooooAKKKKA&#10;CiiigAooooAKKKKACiiigAooooAKKKKACiiigAooooAKKKKACiiigAooooAKKKKACiiigAooooAK&#10;KKKACiiigAooooAKKKKACiiigAooooAKKKKACiiigAooooAKKKKACiiigAooooAKKKKACiiigAoo&#10;ooAKKKKACiiigAooooAKKKKACiiigAooooAKKKKACiiigAooooAKKKKACiiigAooooAKKKKACiii&#10;gAooooAKKKKACiiigAooooAKKKKACiiigAooooAKKKKACiiigAooooAKKKKACiiigAooooAKKKKA&#10;CiiigAooooAKKKKACiiigAooooAKKKKACiiigAooooAKKKKACiiigAooooAKKKKACiiigAooooAK&#10;KKKACiiigAooooAKKKKACiiigAooooAKKKKACiiigAooooAKKKKACiiigAooooAKKKKACiiigAoo&#10;ooAKKKKACiiigAooooAKKKKACiiigAooooAKKKKACiiigAooooAKKKKACiiigAooooAKKKKACiii&#10;gAooooAKKKKACiiigAooooAKKKKACiiigAooooAKKKKACiiigAooooAKKKKACiiigAooooAKKKKA&#10;CiiigAooooAKKKKACiiigAooooAKKKKACiiigAooooAKKKKACiiigAooooAKKKKACiiigAooooAK&#10;KKKACiiigAooooAKKKKACiiigAooooAKKKKACiiigAooooAKKKKAPA/j1Hu8QKf+nZf/AEKvJIZj&#10;HLgqa9o+NkYk18A/8+6/+hV5VNYgcgV61L4EeZUS52aVhOGQdqvKM81g2rNG4FbMTblFXLYhJXLK&#10;qPWn7R61CuakWszSwNHnvSeWB706kJoDlGsntTRGWzziplXdTjHjpQKxXMZFIsJkbHSrSx+1SrGF&#10;oCyKi2pH/wCqneUVq1tprLQOyPpaiiivKPSCiiigAooooAKKKKACiiigAooooAKKKKACiiigAooo&#10;oAKKKKACiiigAooooAKKKKACiiigAooooAKKKKACiiigAooooAKKKKACiiigAooooAKKKKACiiig&#10;AooooAKKKKACiiigAooooAKKKKACiiigAooooAKKKKACiiigAooooAKKKKACiiigAooooAKKKKAC&#10;iiigAooooAKKKKACiiigAooooAKKKKACiiigAooooAKKKKACiiigAooooAKKKKACiiigAooooAKK&#10;KKACiiigAooooAKKKKACiiigAooooAKKKKACiiigAooooAKKKKACiiigAooooAKKKKACiiigAooo&#10;oAKKKKACiiigAooooAKKKKACiiigAooooAKKKKACiiigAooooAKKKKACiiigAooooAKKKKACiiig&#10;AooooAKKKKACiiigAooooAKKKKACiiigAooooAKKKKACiiigAooooAKKKKACiiigAooooAKKKKAC&#10;iiigAooooAKKKKACiiigAooooAKKKKACiiigAooooAKKKKACiiigAooooAKKKKACiiigAooooAKK&#10;KKACiiigAooooAKKKKACiiigAooooAKKKKACiiigAooooAKKKKACiiigAooooAKKKKACiiigAooo&#10;oAKKKKACiiigAooooAKKKKACiiigAooooAKKKKACiiigAooooAKKKKACiiigAooooAKKKKACiiig&#10;AooooAKKKKACiiigAooooAKKKKACiiigAooooAKKKKACiiigAooooAKKKKAPE/jQu7Xx/wBe6/8A&#10;oVecrGWGOtelfGRc68P+vdf/AEKvPofl4xXq0vgR5tT42VTaheTxUtvIsZIJq4bfzVqldWbQsGHS&#10;tHsStzQh/eduKnkjEa5yDVC11BVGw9aub/MGfWsyxu4dMU/yd3IOKEi71MvHFADI4ivU5qTcF6jN&#10;FMkoAVpB2GKWNsmo6VDg0CJ6a1JvprSAdaAPpWiiivKPSCiiigAooooAKKKKACiiigAooooAKKKK&#10;ACiiigAooooAKKKKACiiigAooooAKKKKACiiigAooooAKKKKACiiigAooooAKKKKACiiigAooooA&#10;KKKKACiiigAooooAKKKKACiiigAooooAKKKKACiiigAooooAKKKKACiiigAooooAKKKKACiiigAo&#10;oooAKKKKACiiigAooooAKKKKACiiigAooooAKKKKACiiigAooooAKKKKACiiigAooooAKKKKACii&#10;igAooooAKKKKACiiigAooooAKKKKACiiigAooooAKKKKACiiigAooooAKKKKACiiigAooooAKKKK&#10;ACiiigAooooAKKKKACiiigAooooAKKKKACiiigAooooAKKKKACiiigAooooAKKKKACiiigAooooA&#10;KKKKACiiigAooooAKKKKACiiigAooooAKKKKACiiigAooooAKKKKACiiigAooooAKKKKACiiigAo&#10;oooAKKKKACiiigAooooAKKKKACiiigAooooAKKKKACiiigAooooAKKKKACiiigAooooAKKKKACii&#10;igAooooAKKKKACiiigAooooAKKKKACiiigAooooAKKKKACiiigAooooAKKKKACiiigAooooAKKKK&#10;ACiiigAooooAKKKKACiiigAooooAKKKKACiiigAooooAKKKKACiiigAooooAKKKKACiiigAooooA&#10;KKKKACiiigAooooAKKKKACiiigAooooAKKKKACiiigAooooAKKKKACiiigAooooAKKKKAPG/jAhb&#10;XR/1wX/0KuBhjC8tXoHxgmEetAd/IX/0KvN/tBavTpv3EcFRe8y/5irwKim/eqeagVi1Squ4VdyL&#10;GRNEYpN2c1d0+88z5SOBTrq0LDOKoxqYHNIZ0KTArwKTzPm6VSs593FaSqMZoENV89qNu/pQy+lM&#10;DmOgY/yTSNGVpPtJpRNuoEJzTJIy49Kk3ClUgmpuxn0rRRRXmHohRRRQAUUUUAFFFFABRRRQAUUU&#10;UAFFFFABRRRQAUUUUAFFFFABRRRQAUUUUAFFFFABRRRQAUUUUAFFFFABRRRQAUUUUAFFFFABRRRQ&#10;AUUUUAFFFFABRRRQAUUUUAFFFFABRRRQAUUUUAFFFFABRRRQAUUUUAFFFFABRRRQAUUUUAFFFFAB&#10;RRRQAUUUUAFFFFABRRRQAUUUUAFFFFABRRRQAUUUUAFFFFABRRRQAUUUUAFFFFABRRRQAUUUUAFF&#10;FFABRRRQAUUUUAFFFFABRRRQAUUUUAFFFFABRRRQAUUUUAFFFFABRRRQAUUUUAFFFFABRRRQAUUU&#10;UAFFFFABRRRQAUUUUAFFFFABRRRQAUUUUAFFFFABRRRQAUUUUAFFFFABRRRQAUUUUAFFFFABRRRQ&#10;AUUUUAFFFFABRRRQAUUUUAFFFFABRRRQAUUUUAFFFFABRRRQAUUUUAFFFFABRRRQAUUUUAFFFFAB&#10;RRRQAUUUUAFFFFABRRRQAUUUUAFFFFABRRRQAUUUUAFFFFABRRRQAUUUUAFFFFABRRRQAUUUUAFF&#10;FFABRRRQAUUUUAFFFFABRRRQAUUUUAFFFFABRRRQAUUUUAFFFFABRRRQAUUUUAFFFFABRRRQAUUU&#10;UAFFFFABRRRQAUUUUAFFFFABRRRQAUUUUAFFFFABRRRQAUUUUAFFFFABRRRQAUUUUAFFFFABRRRQ&#10;AUUUUAFFFFABRRRQAUUUUAFFFFABRRRQAUUUUAFFFFABRRRQAUUUUAFFFFABRRRQAUUUUAFFFFAH&#10;jXxjTdrg4/5YL/6FXnSW+elel/FxQda/7YL/AOhV58GEfavSp/Ajhn8TGxQ7epxVmNFXnOajX5+l&#10;P2lasgmZFdcYrOvNPI+YEVfUmlY8YIzQBhJKbd8EVq2t0JlwDiql5ZGTJAqpbh7eTrxQB0K8+9PM&#10;QYdKZYsJFGetWzHigCr9nWmTQ7V+WrmykaPdQ9gM7y2pyoVPNXfIFHkCswPouiiivOPRCiiigAoo&#10;ooAKKKKACiiigAooooAKKKKACiiigAooooAKKKKACiiigAooooAKKKKACiiigAooooAKKKKACiii&#10;gAooooAKKKKACiiigAooooAKKKKACiiigAooooAKKKKACiiigAooooAKKKKACiiigAooooAKKKKA&#10;CiiigAooooAKKKKACiiigAooooAKKKKACiiigAooooAKKKKACiiigAooooAKKKKACiiigAooooAK&#10;KKKACiiigAooooAKKKKACiiigAooooAKKKKACiiigAooooAKKKKACiiigAooooAKKKKACiiigAoo&#10;ooAKKKKACiiigAooooAKKKKACiiigAooooAKKKKACiiigAooooAKKKKACiiigAooooAKKKKACiii&#10;gAooooAKKKKACiiigAooooAKKKKACiiigAooooAKKKKACiiigAooooAKKKKACiiigAooooAKKKKA&#10;CiiigAooooAKKKKACiiigAooooAKKKKACiiigAooooAKKKKACiiigAooooAKKKKACiiigAooooAK&#10;KKKACiiigAooooAKKKKACiiigAooooAKKKKACiiigAooooAKKKKACiiigAooooAKKKKACiiigAoo&#10;ooAKKKKACiiigAooooAKKKKACiiigAooooAKKKKACiiigAooooAKKKKACiiigAooooAKKKKACiii&#10;gAooooAKKKKACiiigAooooAKKKKACiiigAooooAKKKKACiiigAooooAKKKKACiiigAooooAKKKKA&#10;CiiigAooooAKKKKAPIfi2u7WuuP3C/8AoVefrGO5r0H4tKTrXH/PBf8A0KuAWEvXo0/gRwz+Ji7T&#10;2qSNGbrQkZjqeF/atCOoLGfSpBDu6ipFf2qTO6ouy7IgktwykAYNZd1prI27dn8K29tNZR3GaLsT&#10;RkWshhYAitdZhIgxyapTWwLEirGnx7GO7pTuSS/hTthbpU20HpRt20rjRD5J9aRoyvep6bJSKsj6&#10;AooorzjuCiiigAooooAKKKKACiiigAooooAKKKKACiiigAooooAKKKKACiiigAooooAKKKKACiii&#10;gAooooAKKKKACiiigAooooAKKKKACiiigAooooAKKKKACiiigAooooAKKKKACiiigAooooAKKKKA&#10;CiiigAooooAKKKKACiiigAooooAKKKKACiiigAooooAKKKKACiiigAooooAKKKKACiiigAooooAK&#10;KKKACiiigAooooAKKKKACiiigAooooAKKKKACiiigAooooAKKKKACiiigAooooAKKKKACiiigAoo&#10;ooAKKKKACiiigAooooAKKKKACiiigAooooAKKKKACiiigAooooAKKKKACiiigAooooAKKKKACiii&#10;gAooooAKKKKACiiigAooooAKKKKACiiigAooooAKKKKACiiigAooooAKKKKACiiigAooooAKKKKA&#10;CiiigAooooAKKKKACiiigAooooAKKKKACiiigAooooAKKKKACiiigAooooAKKKKACiiigAooooAK&#10;KKKACiiigAooooAKKKKACiiigAooooAKKKKACiiigAooooAKKKKACiiigAooooAKKKKACiiigAoo&#10;ooAKKKKACiiigAooooAKKKKACiiigAooooAKKKKACiiigAooooAKKKKACiiigAooooAKKKKACiii&#10;gAooooAKKKKACiiigAooooAKKKKACiiigAooooAKKKKACiiigAooooAKKKKACiiigAooooAKKKKA&#10;CiiigAooooAKKKKACiiigAooooAKKKKAPKPioudYP/XBf/Qq4RRt6V3/AMUVzqx/64L/AOhVwqJ6&#10;16VP4EcM/iYLjuualVU7LilVBT9npVPYlCLtHanhh2GKbtqWFBzmoLEAoZR9akZcdKjIOeaBMb5I&#10;bpxTGt2jOd4qXftprvu6UyB0OV6nNSyOCvSq65qZEMnFIBu6mtzU/wBm96a8JQZzSND3yiiivPO0&#10;KKKKACiiigAooooAKKKKACiiigAooooAKKKKACiiigAooooAKKKKACiiigAooooAKKKKACiiigAo&#10;oooAKKKKACiiigAooooAKKKKACiiigAooooAKKKKACiiigAooooAKKKKACiiigAooooAKKKKACii&#10;igAooooAKKKKACiiigAooooAKKKKACiiigAooooAKKKKACiiigAooooAKKKKACiiigAooooAKKKK&#10;ACiiigAooooAKKKKACiiigAooooAKKKKACiiigAooooAKKKKACiiigAooooAKKKKACiiigAooooA&#10;KKKKACiiigAooooAKKKKACiiigAooooAKKKKACiiigAooooAKKKKACiiigAooooAKKKKACiiigAo&#10;oooAKKKKACiiigAooooAKKKKACiiigAooooAKKKKACiiigAooooAKKKKACiiigAooooAKKKKACii&#10;igAooooAKKKKACiiigAooooAKKKKACiiigAooooAKKKKACiiigAooooAKKKKACiiigAooooAKKKK&#10;ACiiigAooooAKKKKACiiigAooooAKKKKACiiigAooooAKKKKACiiigAooooAKKKKACiiigAooooA&#10;KKKKACiiigAooooAKKKKACiiigAooooAKKKKACiiigAooooAKKKKACiiigAooooAKKKKACiiigAo&#10;oooAKKKKACiiigAooooAKKKKACiiigAooooAKKKKACiiigAooooAKKKKACiiigAooooAKKKKACii&#10;igAooooAKKKKACiiigAooooA8u+J3/IWP/XFf/Qq4dVLdK7r4mjOqN/1wX/0KuKhXrXfB+6jjmve&#10;YioRT1p+2lVfWruTYQLmnqpFPXFScUhiLGQM9ajk+btipfMHSkYZ6UAU5ENEUZLHNWfLz2oMe3pQ&#10;KwxY8UO3ljinbajmQkcUBYVZGPenfM3WmwrVjaG4oGe60UUV5x2hRRRQAUUUUAFFFFABRRRQAUUU&#10;UAFFFFABRRRQAUUUUAFFFFABRRRQAUUUUAFFFFABRRRQAUUUUAFFFFABRRRQAUUUUAFFFFABRRRQ&#10;AUUUUAFFFFABRRRQAUUUUAFFFFABRRRQAUUUUAFFFFABRRRQAUUUUAFFFFABRRRQAUUUUAFFFFAB&#10;RRRQAUUUUAFFFFABRRRQAUUUUAFFFFABRRRQAUUUUAFFFFABRRRQAUUUUAFFFFABRRRQAUUUUAFF&#10;FFABRRRQAUUUUAFFFFABRRRQAUUUUAFFFFABRRRQAUUUUAFFFFABRRRQAUUUUAFFFFABRRRQAUUU&#10;UAFFFFABRRRQAUUUUAFFFFABRRRQAUUUUAFFFFABRRRQAUUUUAFFFFABRRRQAUUUUAFFFFABRRRQ&#10;AUUUUAFFFFABRRRQAUUUUAFFFFABRRRQAUUUUAFFFFABRRRQAUUUUAFFFFABRRRQAUUUUAFFFFAB&#10;RRRQAUUUUAFFFFABRRRQAUUUUAFFFFABRRRQAUUUUAFFFFABRRRQAUUUUAFFFFABRRRQAUUUUAFF&#10;FFABRRRQAUUUUAFFFFABRRRQAUUUUAFFFFABRRRQAUUUUAFFFFABRRRQAUUUUAFFFFABRRRQAUUU&#10;UAFFFFABRRRQAUUUUAFFFFABRRRQAUUUUAFFFFABRRRQAUUUUAFFFFABRRRQAUUUUAFFFFABRRRQ&#10;AUUUUAFFFFABRRRQAUUUUAFFFFABRRRQAUUUUAFFFFABRRRQAUUUUAFFFFABRRRQAUUUUAFFFFAH&#10;mnxJXdqjf9cV/wDQq4fd5XbNd58RlzqTf9cV/wDQq4hod+K7ofCjkl8TGpJu7U8xlsY4pVh21KFq&#10;yRixn1pWDL71KqVIId1AFHY2aljJ6EVa+y0fZ8UANjXdipWh3LQke2pM0AVzCBSrbh+M09qbuKni&#10;gCCSLb06UxUbdw1W2ww96r7SpzQB7rRRRXnHaFFFFABRRRQAUUUUAFFFFABRRRQAUUUUAFFFFABR&#10;RRQAUUUUAFFFFABRRRQAUUUUAFFFFABRRRQAUUUUAFFFFABRRRQAUUUUAFFFFABRRRQAUUUUAFFF&#10;FABRRRQAUUUUAFFFFABRRRQAUUUUAFFFFABRRRQAUUUUAFFFFABRRRQAUUUUAFFFFABRRRQAUUUU&#10;AFFFFABRRRQAUUUUAFFFFABRRRQAUUUUAFFFFABRRRQAUUUUAFFFFABRRRQAUUUUAFFFFABRRRQA&#10;UUUUAFFFFABRRRQAUUUUAFFFFABRRRQAUUUUAFFFFABRRRQAUUUUAFFFFABRRRQAUUUUAFFFFABR&#10;RRQAUUUUAFFFFABRRRQAUUUUAFFFFABRRRQAUUUUAFFFFABRRRQAUUUUAFFFFABRRRQAUUUUAFFF&#10;FABRRRQAUUUUAFFFFABRRRQAUUUUAFFFFABRRRQAUUUUAFFFFABRRRQAUUUUAFFFFABRRRQAUUUU&#10;AFFFFABRRRQAUUUUAFFFFABRRRQAUUUUAFFFFABRRRQAUUUUAFFFFABRRRQAUUUUAFFFFABRRRQA&#10;UUUUAFFFFABRRRQAUUUUAFFFFABRRRQAUUUUAFFFFABRRRQAUUUUAFFFFABRRRQAUUUUAFFFFABR&#10;RRQAUUUUAFFFFABRRRQAUUUUAFFFFABRRRQAUUUUAFFFFABRRRQAUUUUAFFFFABRRRQAUUUUAFFF&#10;FABRRRQAUUUUAFFFFABRRRQAUUUUAFFFFABRRRQAUUUUAFFFFABRRRQAUUUUAeefEJc6g5/6Yr/6&#10;FXGLxXZ/EIH+0H/64r/6FXGotd0PhRyS+Ji7d3Snxwlu9Kq1MowKpkjFix3qRRtpaKm4C7qMikoo&#10;AKKKa1FwGtTfvdqlVaWRQoFFwK/lnPWnNhVAxzT6AM0XA9rooorhO0KKKKACiiigAooooAKKKKAC&#10;iiigAooooAKKKKACiiigAooooAKKKKACiiigAooooAKKKKACiiigAooooAKKKKACiiigAooooAKK&#10;KKACiiigAooooAKKKKACiiigAooooAKKKKACiiigAooooAKKKKACiiigAooooAKKKKACiiigAooo&#10;oAKKKKACiiigAooooAKKKKACiiigAooooAKKKKACiiigAooooAKKKKACiiigAooooAKKKKACiiig&#10;AooooAKKKKACiiigAooooAKKKKACiiigAooooAKKKKACiiigAooooAKKKKACiiigAooooAKKKKAC&#10;iiigAooooAKKKKACiiigAooooAKKKKACiiigAooooAKKKKACiiigAooooAKKKKACiiigAooooAKK&#10;KKACiiigAooooAKKKKACiiigAooooAKKKKACiiigAooooAKKKKACiiigAooooAKKKKACiiigAooo&#10;oAKKKKACiiigAooooAKKKKACiiigAooooAKKKKACiiigAooooAKKKKACiiigAooooAKKKKACiiig&#10;AooooAKKKKACiiigAooooAKKKKACiiigAooooAKKKKACiiigAooooAKKKKACiiigAooooAKKKKAC&#10;iiigAooooAKKKKACiiigAooooAKKKKACiiigAooooAKKKKACiiigAooooAKKKKACiiigAooooAKK&#10;KKACiiigAooooAKKKKACiiigAooooAKKKKACiiigAooooAKKKKACiiigAooooAKKKKACiiigAooo&#10;oA4Dx9j+0Hz/AM8V/wDQq48YPSuu+IGft74/54r/AOhVx8eea7ofCjkl8TJVp5OKYtOaqexI4c0Y&#10;oWlaoAShRuopU+9QAvl+9Lt29eadSNQA1mxUZYmnNTVGTQAlFP2UbdtAHtFFFFcR2hRRRQAUUUUA&#10;FFFFABRRRQAUUUUAFFFFABRRRQAUUUUAFFFFABRRRQAUUUUAFFFFABRRRQAUUUUAFFFFABRRRQAU&#10;UUUAFFFFABRRRQAUUUUAFFFFABRRRQAUUUUAFFFFABRRRQAUUUUAFFFFABRRRQAUUUUAFFFFABRR&#10;RQAUUUUAFFFFABRRRQAUUUUAFFFFABRRRQAUUUUAFFFFABRRRQAUUUUAFFFFABRRRQAUUUUAFFFF&#10;ABRRRQAUUUUAFFFFABRRRQAUUUUAFFFFABRRRQAUUUUAFFFFABRRRQAUUUUAFFFFABRRRQAUUUUA&#10;FFFFABRRRQAUUUUAFFFFABRRRQAUUUUAFFFFABRRRQAUUUUAFFFFABRRRQAUUUUAFFFFABRRRQAU&#10;UUUAFFFFABRRRQAUUUUAFFFFABRRRQAUUUUAFFFFABRRRQAUUUUAFFFFABRRRQAUUUUAFFFFABRR&#10;RQAUUUUAFFFFABRRRQAUUUUAFFFFABRRRQAUUUUAFFFFABRRRQAUUUUAFFFFABRRRQAUUUUAFFFF&#10;ABRRRQAUUUUAFFFFABRRRQAUUUUAFFFFABRRRQAUUUUAFFFFABRRRQAUUUUAFFFFABRRRQAUUUUA&#10;FFFFABRRRQAUUUUAFFFFABRRRQAUUUUAFFFFABRRRQAUUUUAFFFFABRRRQAUUUUAFFFFABRRRQAU&#10;UUUAFFFFABRRRQAUUUUAFFFFABRRRQAUUUUAFFFFABRRRQAUUUUAFFFFABRRRQAUUUUAFFFFABRR&#10;RQAUUUUAFFFFAHA+PR/pz/8AXFf/AEKuNWu18dDN5J/1yX/0KuO212Rfuo5JfEwWnkZoVak21VxI&#10;YvFKTTttG2kVyjKVTtNO20baA5Q8z2o3bqNtKBQFhrKTSLHg1JSigVhu2kZak20qrzQPlR7BRRRX&#10;EdQUUUUAFFFFABRRRQAUUUUAFFFFABRRRQAUUUUAFFFFABRRRQAUUUUAFFFFABRRRQAUUUUAFFFF&#10;ABRRRQAUUUUAFFFFABRRRQAUUUUAFFFFABRRRQAUUUUAFFFFABRRRQAUUUUAFFFFABRRRQAUUUUA&#10;FFFFABRRRQAUUUUAFFFFABRRRQAUUUUAFFFFABRRRQAUUUUAFFFFABRRRQAUUUUAFFFFABRRRQAU&#10;UUUAFFFFABRRRQAUUUUAFFFFABRRRQAUUUUAFFFFABRRRQAUUUUAFFFFABRRRQAUUUUAFFFFABRR&#10;RQAUUUUAFFFFABRRRQAUUUUAFFFFABRRRQAUUUUAFFFFABRRRQAUUUUAFFFFABRRRQAUUUUAFFFF&#10;ABRRRQAUUUUAFFFFABRRRQAUUUUAFFFFABRRRQAUUUUAFFFFABRRRQAUUUUAFFFFABRRRQAUUUUA&#10;FFFFABRRRQAUUUUAFFFFABRRRQAUUUUAFFFFABRRRQAUUUUAFFFFABRRRQAUUUUAFFFFABRRRQAU&#10;UUUAFFFFABRRRQAUUUUAFFFFABRRRQAUUUUAFFFFABRRRQAUUUUAFFFFABRRRQAUUUUAFFFFABRR&#10;RQAUUUUAFFFFABRRRQAUUUUAFFFFABRRRQAUUUUAFFFFABRRRQAUUUUAFFFFABRRRQAUUUUAFFFF&#10;ABRRRQAUUUUAFFFFABRRRQAUUUUAFFFFABRRRQAUUUUAFFFFABRRRQAUUUUAFFFFABRRRQAUUUUA&#10;FFFFABRRRQAUUUUAFFFFABRRRQBw/jj/AI+5P+uS/wDoVcgq5rsfGy5u5P8Arkv/AKFXI7cV1x+F&#10;HJL4mCrinqu6m1JF3qiUHlUGMCpKawJoLGbR60ojBo2n0pVU5oGJ5VIY6lo470CK7AjtSK+D0qzt&#10;B6U1oaBjVbdSstCptob5ulAHr1FFFcR0hRRRQAUUUUAFFFFABRRRQAUUUUAFFFFABRRRQAUUUUAF&#10;FFFABRRRQAUUUUAFFFFABRRRQAUUUUAFFFFABRRRQAUUUUAFFFFABRRRQAUUUUAFFFFABRRRQAUU&#10;UUAFFFFABRRRQAUUUUAFFFFABRRRQAUUUUAFFFFABRRRQAUUUUAFFFFABRRRQAUUUUAFFFFABRRR&#10;QAUUUUAFFFFABRRRQAUUUUAFFFFABRRRQAUUUUAFFFFABRRRQAUUUUAFFFFABRRRQAUUUUAFFFFA&#10;BRRRQAUUUUAFFFFABRRRQAUUUUAFFFFABRRRQAUUUUAFFFFABRRRQAUUUUAFFFFABRRRQAUUUUAF&#10;FFFABRRRQAUUUUAFFFFABRRRQAUUUUAFFFFABRRRQAUUUUAFFFFABRRRQAUUUUAFFFFABRRRQAUU&#10;UUAFFFFABRRRQAUUUUAFFFFABRRRQAUUUUAFFFFABRRRQAUUUUAFFFFABRRRQAUUUUAFFFFABRRR&#10;QAUUUUAFFFFABRRRQAUUUUAFFFFABRRRQAUUUUAFFFFABRRRQAUUUUAFFFFABRRRQAUUUUAFFFFA&#10;BRRRQAUUUUAFFFFABRRRQAUUUUAFFFFABRRRQAUUUUAFFFFABRRRQAUUUUAFFFFABRRRQAUUUUAF&#10;FFFABRRRQAUUUUAFFFFABRRRQAUUUUAFFFFABRRRQAUUUUAFFFFABRRRQAUUUUAFFFFABRRRQAUU&#10;UUAFFFFABRRRQAUUUUAFFFFABRRRQAUUUUAFFFFABRRRQAUUUUAFFFFAHGeMl3XUn/XJf/Qq5Jk6&#10;c5rqvGxP2qTH/PJf/Qq5KMnvXXH4Uc8lqPEZPenpGV96FqSqFZCbTSqvrS01qAH7RTWX0puafHkm&#10;gBu001kLVPto20AQqpWpN1O20baBkbc0zlOcZqfbSqMdaAPVKKKK4joCiiigAooooAKKKKACiiig&#10;AooooAKKKKACiiigAooooAKKKKACiiigAooooAKKKKACiiigAooooAKKKKACiiigAooooAKKKKAC&#10;iiigAooooAKKKKACiiigAooooAKKKKACiiigAooooAKKKKACiiigAooooAKKKKACiiigAooooAKK&#10;KKACiiigAooooAKKKKACiiigAooooAKKKKACiiigAooooAKKKKACiiigAooooAKKKKACiiigAooo&#10;oAKKKKACiiigAooooAKKKKACiiigAooooAKKKKACiiigAooooAKKKKACiiigAooooAKKKKACiiig&#10;AooooAKKKKACiiigAooooAKKKKACiiigAooooAKKKKACiiigAooooAKKKKACiiigAooooAKKKKAC&#10;iiigAooooAKKKKACiiigAooooAKKKKACiiigAooooAKKKKACiiigAooooAKKKKACiiigAooooAKK&#10;KKACiiigAooooAKKKKACiiigAooooAKKKKACiiigAooooAKKKKACiiigAooooAKKKKACiiigAooo&#10;oAKKKKACiiigAooooAKKKKACiiigAooooAKKKKACiiigAooooAKKKKACiiigAooooAKKKKACiiig&#10;AooooAKKKKACiiigAooooAKKKKACiiigAooooAKKKKACiiigAooooAKKKKACiiigAooooAKKKKAC&#10;iiigAooooAKKKKACiiigAooooAKKKKACiiigAooooAKKKKACiiigAooooAKKKKACiiigAooooAKK&#10;KKAOP8YR7rmXP/PJf/Qq5Xyc9OK67xYP9Il/65L/AOhVzCrXXH4UYS3IhCR3p3ln1qXbRtqhEXl+&#10;9Hl1Lto20AR7KVV20/bRtoAbRn2p22lWMtQAirupWjxTlXbSnnpQBHt9qMAdRUm001lNAHp9FFFc&#10;R0BRRRQAUUUUAFFFFABRRRQAUUUUAFFFFABRRRQAUUUUAFFFFABRRRQAUUUUAFFFFABRRRQAUUUU&#10;AFFFFABRRRQAUUUUAFFFFABRRRQAUUUUAFFFFABRRRQAUUUUAFFFFABRRRQAUUUUAFFFFABRRRQA&#10;UUUUAFFFFABRRRQAUUUUAFFFFABRRRQAUUUUAFFFFABRRRQAUUUUAFFFFABRRRQAUUUUAFFFFABR&#10;RRQAUUUUAFFFFABRRRQAUUUUAFFFFABRRRQAUUUUAFFFFABRRRQAUUUUAFFFFABRRRQAUUUUAFFF&#10;FABRRRQAUUUUAFFFFABRRRQAUUUUAFFFFABRRRQAUUUUAFFFFABRRRQAUUUUAFFFFABRRRQAUUUU&#10;AFFFFABRRRQAUUUUAFFFFABRRRQAUUUUAFFFFABRRRQAUUUUAFFFFABRRRQAUUUUAFFFFABRRRQA&#10;UUUUAFFFFABRRRQAUUUUAFFFFABRRRQAUUUUAFFFFABRRRQAUUUUAFFFFABRRRQAUUUUAFFFFABR&#10;RRQAUUUUAFFFFABRRRQAUUUUAFFFFABRRRQAUUUUAFFFFABRRRQAUUUUAFFFFABRRRQAUUUUAFFF&#10;FABRRRQAUUUUAFFFFABRRRQAUUUUAFFFFABRRRQAUUUUAFFFFABRRRQAUUUUAFFFFABRRRQAUUUU&#10;AFFFFABRRRQAUUUUAFFFFABRRRQAUUUUAFFFFABRRRQAUUUUAFFFFABRRRQAUUUUAFFFFABRRRQA&#10;UUUUAFFFFABRRRQAUUUUAFFFFAHL+KE3TTf9c1/9CrmvL211PiJczTf9c1/9CrnWwvbNdEXoYS3I&#10;KAKl8welGd3QYqriI9tKE3dKk20qrRdgReUaDHt61PtprLRdgQ7aVW2ds1JtpCmad2AxmB7UkfLU&#10;/wAunLHg0XATb7UeXu9qk20hFK7A9FooorlOgKKKKACiiigAooooAKKKKACiiigAooooAKKKKACi&#10;iigAooooAKKKKACiiigAooooAKKKKACiiigAooooAKKKKACiiigAooooAKKKKACiiigAooooAKKK&#10;KACiiigAooooAKKKKACiiigAooooAKKKKACiiigAooooAKKKKACiiigAooooAKKKKACiiigAoooo&#10;AKKKKACiiigAooooAKKKKACiiigAooooAKKKKACiiigAooooAKKKKACiiigAooooAKKKKACiiigA&#10;ooooAKKKKACiiigAooooAKKKKACiiigAooooAKKKKACiiigAooooAKKKKACiiigAooooAKKKKACi&#10;iigAooooAKKKKACiiigAooooAKKKKACiiigAooooAKKKKACiiigAooooAKKKKACiiigAooooAKKK&#10;KACiiigAooooAKKKKACiiigAooooAKKKKACiiigAooooAKKKKACiiigAooooAKKKKACiiigAoooo&#10;AKKKKACiiigAooooAKKKKACiiigAooooAKKKKACiiigAooooAKKKKACiiigAooooAKKKKACiiigA&#10;ooooAKKKKACiiigAooooAKKKKACiiigAooooAKKKKACiiigAooooAKKKKACiiigAooooAKKKKACi&#10;iigAooooAKKKKACiiigAooooAKKKKACiiigAooooAKKKKACiiigAooooAKKKKACiiigAooooAKKK&#10;KACiiigAooooAKKKKACiiigAooooAKKKKACiiigAooooAKKKKACiiigAooooA57xAP3k3H/LNf8A&#10;0Kue2B+oro9fHzzf9c1/9CrAVa3jsYy3GeStIYwtTbaZIp4qiSPaPWjhaXafSjafSgBQ2aXy91Cr&#10;UgXFAEfk0CGpaKYEflUvl0+igBnl+9Hl+tPooA7uiiiuU6AooooAKKKKACiiigAooooAKKKKACii&#10;igAooooAKKKKACiiigAooooAKKKKACiiigAooooAKKKKACiiigAooooAKKKKACiiigAooooAKKKK&#10;ACiiigAooooAKKKKACiiigAooooAKKKKACiiigAooooAKKKKACiiigAooooAKKKKACiiigAooooA&#10;KKKKACiiigAooooAKKKKACiiigAooooAKKKKACiiigAooooAKKKKACiiigAooooAKKKKACiiigAo&#10;oooAKKKKACiiigAooooAKKKKACiiigAooooAKKKKACiiigAooooAKKKKACiiigAooooAKKKKACii&#10;igAooooAKKKKACiiigAooooAKKKKACiiigAooooAKKKKACiiigAooooAKKKKACiiigAooooAKKKK&#10;ACiiigAooooAKKKKACiiigAooooAKKKKACiiigAooooAKKKKACiiigAooooAKKKKACiiigAooooA&#10;KKKKACiiigAooooAKKKKACiiigAooooAKKKKACiiigAooooAKKKKACiiigAooooAKKKKACiiigAo&#10;oooAKKKKACiiigAooooAKKKKACiiigAooooAKKKKACiiigAooooAKKKKACiiigAooooAKKKKACii&#10;igAooooAKKKKACiiigAooooAKKKKACiiigAooooAKKKKACiiigAooooAKKKKACiiigAooooAKKKK&#10;ACiiigAooooAKKKKACiiigAooooAKKKKACiiigAooooAKKKKACiiigAooooAKKKKACiiigDC1z70&#10;/wD1zX/0KsFeO1dDrQy0/wDuL/6FWDtrojsZtK43dQeadto20xWQyk2bqk205VoCyI1jIpSpqXbR&#10;toCxFsNGw1Lto20BYi2GjyzUu2lVaAsQbTTWyKsMtMC5PNAWR29FFFcxqFFFFABRRRQAUUUUAFFF&#10;FABRRRQAUUUUAFFFFABRRRQAUUUUAFFFFABRRRQAUUUUAFFFFABRRRQAUUUUAFFFFABRRRQAUUUU&#10;AFFFFABRRRQAUUUUAFFFFABRRRQAUUUUAFFFFABRRRQAUUUUAFFFFABRRRQAUUUUAFFFFABRRRQA&#10;UUUUAFFFFABRRRQAUUUUAFFFFABRRRQAUUUUAFFFFABRRRQAUUUUAFFFFABRRRQAUUUUAFFFFABR&#10;RRQAUUUUAFFFFABRRRQAUUUUAFFFFABRRRQAUUUUAFFFFABRRRQAUUUUAFFFFABRRRQAUUUUAFFF&#10;FABRRRQAUUUUAFFFFABRRRQAUUUUAFFFFABRRRQAUUUUAFFFFABRRRQAUUUUAFFFFABRRRQAUUUU&#10;AFFFFABRRRQAUUUUAFFFFABRRRQAUUUUAFFFFABRRRQAUUUUAFFFFABRRRQAUUUUAFFFFABRRRQA&#10;UUUUAFFFFABRRRQAUUUUAFFFFABRRRQAUUUUAFFFFABRRRQAUUUUAFFFFABRRRQAUUUUAFFFFABR&#10;RRQAUUUUAFFFFABRRRQAUUUUAFFFFABRRRQAUUUUAFFFFABRRRQAUUUUAFFFFABRRRQAUUUUAFFF&#10;FABRRRQAUUUUAFFFFABRRRQAUUUUAFFFFABRRRQAUUUUAFFFFABRRRQAUUUUAFFFFABRRRQAUUUU&#10;AFFFFABRRRQAUUUUAFFFFABRRRQAUUUUAFFFFABRRRQAUUUUAFFFFABRRRQAUUUUAFFFFABRRRQA&#10;UUUUAY+sDmf/AHF/9CrD2it7Vhnz/wDcX/0KsXb7VvHYgj2ilVN1P2+1OVaoQzyqVY9tSbaNtADN&#10;tG2n7aNtADNtG2n7aNtADNtJ92pNtHl5oAiY57U3ZuPpU/kmjy8UgOk+3W//AD1Wj7db/wDPVag/&#10;sOy/54/+Pt/jR/Ydl/zx/wDH2/xrHQr3if8AtC3/AOey0f2hb/8APZar/wBg2P8Azw/8fb/Gj+wb&#10;D/nh/wCPt/jR7oe8WP7Qt/8AnstH9oW//PZar/2DYf8APD/x9v8AGj+wbD/nh/4+3+NHuh7xY+32&#10;/wDz1Wj7fb/89Vqv/YNj/wA8f/H2/wAaP7Bsf+eP/j7f40aB7xY/tC3/AOey0f2hb/8APZar/wBg&#10;2H/PD/x9v8aP7BsP+eH/AI+3+NHuh7xY/tC3/wCey0f2hb/89lqv/YNh/wA8P/H2/wAaP7BsP+eH&#10;/j7f40e6HvE/9o23/PZaP7Rtv+ey1X/4R+w/54f+Pt/jR/wj9h/zw/8AH2/xo0D3iz/aFv8A89Vo&#10;+32//PVar/2DY/8APD/x9v8AGj+wbH/nj/4+3+NGge8WPt9v/wA9Vo+32/8Az1Wq/wDYNj/zx/8A&#10;H2/xo/sGx/54/wDj7f40aB7xcW4jY4DrnGevaneYn95fzqkNDsV/5YfmzH+tL/Ytl/zwH/fR/wAa&#10;Wg9S55if3l/OjzE/vL+dU/7Dsv8AngP++j/jSf2FY/8APuP++j/jRoGpd8xP7y/nR5if3l/OqX9h&#10;2P8Az7j/AL6P+NH9h2P/ADwH/fR/xo0DUuean99fzpfMT+8v51S/sKx/59x/30f8aP7Dsf8Anh/4&#10;83+NGgal3zE/vL+dHmJ/eX86pf2HY/8APAf99H/Gj+wbH/n3H/fR/wAaNA1LvmJ/eX86PMT+8v51&#10;S/sGx/54f+PN/jR/YVj/AM8P/Hm/xo0DUuean99fzpfMT+8v51R/sGw/59x/30f8aX+w7H/n3H/f&#10;R/xo0DUu+Yn95fzo8xP7y/nVP+w7H/ngP++j/jSf2HY/8+4/76P+NGgal3zE/vL+dHmJ/eX86pf2&#10;HYj/AJYD/vo/40v9iWX/ADwH/fR/xo0DUueYv95fzo8xP7y/nVP+xbL/AJ4D/vo/40n9h2P/ADwH&#10;/fR/xo0DUu+Yn95fzo8xP7y/nVL+w7H/AJ4D/vo/40v9i2X/ADwH/fR/xo0DUueYn95fzo8xP7y/&#10;nVL+w7H/AJ9x/wB9H/Gl/sSy/wCeA/76P+NGgalzzE/vL+dHmJ/eX86pf2HY/wDPAf8AfR/xpf7D&#10;sf8AngP++j/jRoGpc8xP7y/nR5if3l/OqX9h2P8AzwH/AH0f8aP7Dsf+fcf99H/GjQNS75if3l/O&#10;jzE/vL+dUv7Dsf8An3H/AH0f8aX+xLL/AJ4D/vo/40aBqXPMT+8v50eYv94fnVP+xbL/AJ4D/vo/&#10;407+x7T/AJ4/+PH/ABo0DUteYv8AeX86PMX+8Pzqp/Y9n/zwH/fR/wAaP7Hs/wDnj/48f8aNA1Lf&#10;mL/eH50eYn95fzqp/Y9n/wA8R/30f8aP7Gs/+eA/M/40aBqW/MT+8v50eYn95fzqn/Ytl/zwH/fR&#10;/wAaX+xrP/ngP++j/jRoGpb8xf7y/nR5if3l/Oqf9i2R/wCWA/76P+NJ/Ydj/wA8B/30f8aNA1Lv&#10;mJ/eX86PMT+8v51R/sGwP/LD/wAeb/Gj+wLD/n3H/fTf40aBqXvMT+8v50nmp/fX86o/8I/Yf8+/&#10;/jzf407+wbD/AJ9x/wB9H/GjQNS75if3l/OjzE/vL+dUv7Dsf+eA/wC+j/jR/Ydj/wA8B/30f8aN&#10;A1LvmJ/eX86PMT+8v51T/sSy/wCeA/76P+NH9i2X/PAf99H/ABo0DUueYn95fzo8xP7y/nVP+xbL&#10;/ngP++j/AI0f2LZf88B/30f8aNA1LnmJ/eX86PMT+8v51T/sWy/54D/vo/40f2LZf88B/wB9H/Gj&#10;QNS55if3l/OjzE/vL+dU/wCxbL/ngP8Avo/40f2LZf8APAf99H/GjQNS55if3l/OjzF/vL+dVP7F&#10;sv8AngP++j/jR/Y1n/zwH/fR/wAaNA1LfmL/AHh+dHmL/eH51V/sez/54j8z/jR/ZNp/zxH5n/Gj&#10;QNS15i/3h+dG5fUfnVcaZajpEPzNL/Z9v/zz/U0aBqT7l9R+dLuHqKg+wQf88/1NL9jh/wCeY/M0&#10;aBqTbh6ijcPUVF9li/uCl+zx/wBwUaDJNw9RRuHrUf2eP+4KDaxHjZxRoIk3D1FG4etRfZYv7gpf&#10;ssX9yjQZJuHqKNw9RUf2aL+5R9li/uUASbh6ijcPWoxbxL0QUrW8bdVzRoIfuHqKNw9aj+zRf3BR&#10;9mi/uCjQCTcPUUbh6iovssXXYM0v2aL+4KAJNw9aNw9RTPs8f92k+yxf3BQMk3D1FG4eoqL7JD/c&#10;FL9nj/uCgWpJuHqKNw9RUf2WL+4KPs0X9wUaDJNw9RRuHqKj+yxHjYKT7JD/AHBRoIl3D1FG4etR&#10;fZYv7gpfs0X9wUaBqSbh6ijcPUVH9li6bBR9li/uCgZJuHqKNw9RUX2WL+4KPscP/PMUaC1Jdw9R&#10;RuHqKj+yxf3BSfZYj/BRoBLuHqKTcvqPzqM2cJ6p+ppPscP/ADzFGgak24eoo3D1FQ/Y4f8AnmKP&#10;scP/ADzH5mjQNSbcPUUbh6iofsUP/PPH4mj7DB/zzH5mjQCbcPUUm9f7w/OovsMH/PMfmaT7DB/z&#10;zH5mjQNSbev94fnRuX1H51D9hg/55j8zR9gtz/yzH5mjQNSbev8AeH50b1/vD86g/s63/wCeQ/M0&#10;v9n2+MeWMfU0aBqTbl9R+dG9f7w/OoRYQDpGB+Jo/s+3/wCeY/M0aBqTb1/vD86N6/3h+dQf2db/&#10;APPIfmaT+zbb/nkPzNGgaljev94fnR5i/wB4fnVf+zbb/nkPzNH9l2v/ADyH5mjQNSx5i/3h+dHm&#10;L/eH51X/ALMtf+eQ/M0n9l2v/PIfmaNA1LPmL/eH50b1/vD86r/2Xaj/AJYj8zSHS7VusQ/M0aBq&#10;WfMX+8Pzo8xf7w/Oq39l2v8AzxH5mj+y7X/nkPzNGgalnzF/vD86PMX+8Pzqt/Zdr/zxH5mj+y7X&#10;/nkPzNGgalnzF/vD86PMX+8Pzqt/Zdr/AM8h+Zpf7Ltf+eQ/M0aBqWPMX+8Pzo8xf7w/Oq39lWn/&#10;ADxH5mj+y7X/AJ4j8zRoGpZ8xf7w/OjzF/vD86rf2Xa/88h+ZpP7JtP+eI/M/wCNGgalrzF/vD86&#10;PMX+8Pzqt/ZdqOkI/M0f2Xa/88h+Zo0DUs+Yv94fnR5i/wB4fnVb+y7X/niPzNH9lWn/ADxH5mjQ&#10;NSz5i/3h+dHmL/eH51W/sq1/54j8z/jR/Zdr/wA8R+Zo0DUs+Yv94fnR5i/3h+dVv7Ltf+eQ/M/4&#10;0f2Vaf8APEfmaNA1LPmL/eH50eYv94fnVb+ybT/niPzP+NH9lWv/ADxH5n/GjQNSz5i/3h+dHmL/&#10;AHh+dVf7JtP+eI/M/wCNH9k2n/PEfmf8aNA1LXmL/eH50eYv94fnVX+ybT/niPzP+NJ/Y9mf+WI/&#10;76P+NGgalvzF/vD86PMX+8Pzqp/Y9n/zxH5n/Gl/sez/AOeI/M/40aBqWvMX+8v50eYv94fnVT+x&#10;7P8A54D8z/jR/Y9n/wA8R+Z/xo0DUt+Yn95fzo8xP7y/nVT+xbL/AJ4D/vo/40n9i2X/ADwH/fR/&#10;xo0DUueYn95fzo8xP7y/nVP+xbIf8sB+Z/xo/sWy/wCeA/76P+NGgalzzE/vL+dHmJ/eX86qf2LZ&#10;f88B+Z/xpP7Fsv8AngP++j/jRoGpc8xP7y/nR5if3l/Oqf8AYtl/zwH/AH0f8aX+xbL/AJ4D/vo/&#10;40aBqW/MT+8v50eYn95fzqn/AGLZf88B+Z/xo/sWy/54D/vo/wCNGgalzzE/vL+dHmJ/eX86p/2L&#10;Zf8APAf99H/Gj+xbI/8ALD/x4/40aBqXPMT+8v50eYv95fzqmNEsh/ywH5n/ABpf7Hs/+eA/76P+&#10;NGgalvzE/vL+dHmL/eX86qf2LZ/88B/30f8AGj+xrP8A54j/AL6P+NGgalvzE/vL+dHmJ/eX86p/&#10;2LZf88B/30f8aX+xrP8A54D/AL6P+NGgalvzE/vL+dHmJ/eX86qf2LZf88B+Z/xpP7Fsv+eA/wC+&#10;j/jRoGpc8xP7y/nR5if3l/Oqf9i2X/PAfmf8aP7Fsv8AngP++j/jRoGpc8xP7y/nR5if3l/Oqn9i&#10;2X/PAfmf8aP7Gs/+eA/76P8AjRoGpb8xP7y/nR5if3l/Oqn9i2X/ADwH5n/Gk/sWy/54D8z/AI0a&#10;BqXPMT+8v50eYn95fzqp/Ytl/wA8B+Z/xo/sWy/54D8z/jRoGpb8xP7y/nR5if3l/Oqf9i2X/PAf&#10;mf8AGj+xbL/ngPzP+NGgalzzE/vL+dHmJ/eX86p/2LZf88B+Z/xo/sWy/wCeA/76P+NGgalzzE/v&#10;L+dHmJ/eX86p/wBi2X/PAf8AfR/xo/sWy/54D/vo/wCNGgalzzE/vL+dHmJ/eX86p/2LZf8APAf9&#10;9H/Gj+xbL/ngP++j/jRoGpc8xP7y/nR5if3l/Oqf9h2P/PAf99H/ABo/sSy/54D/AL6P+NGgalzz&#10;E/vL+dHmJ/eX86p/2JZf88B/30f8aP7Esv8AngP++j/jRoGpc8xf7y/nR5if3l/Oqf8AYtl/zw/8&#10;eP8AjR/Ytl/zwH/fR/xo0DUueYn95fzo8xf7y/nVT+xbL/ngP++j/jR/Y9n/AM8B/wB9H/GjQNS3&#10;5i/3l/OjzF/vL+dVP7Hs/wDniP8Avo/40f2LZf8APAf99H/GjQNS35if3l/OjzE/vL+dVP7Gs/8A&#10;ngPzP+NH9jWf/PAfmf8AGjQNS35i/wB4fnR5i/3h+dVP7Hs/+eI/M/40v9kWn/PEfmf8aNA1LXmL&#10;/eH50eYv94fnVX+yLT/niPzP+NH9k2n/ADxH5mjQNS15i/3h+dHmL/eH51V/sm0/54j8z/jR/ZNp&#10;/wA8R+Z/xo0DUteYv94fnR5i/wB4fnVX+ybT/niPzP8AjS/2Taf88R+Zo0DUs+Yv94fnR5i/3h+d&#10;Vf7JtP8AniPzP+NL/ZVp/wA8R+Z/xo0DUs+Yv94fnR5i/wB4fnVb+ybT/niPzP8AjR/ZVr/zxH5n&#10;/GjQNSz5i/3h+dHmL/eH51W/sq0/54j8z/jR/ZVp/wA8R+Z/xo0DUs+Yv94fnR5i/wB4fnVb+yrT&#10;/niPzP8AjR/ZVr/zxH5n/GjQNSz5i/3h+dHmL/eH51W/sm0/54j8z/jR/ZNp/wA8R+Z/xo0DUs+Y&#10;v94fnR5i/wB4fnVX+ybT/niPzP8AjS/2Taf88R+Z/wAaNA1LPmL/AHh+dHmL/eH51W/sm0/54j8z&#10;/jR/ZNp/zxH5n/GjQNSz5i/3h+dHmL/eH51V/sm0/wCeI/M/40v9k2n/ADxH5mjQNSz5i/3h+dHm&#10;L/eH51V/sm0P/LEfmf8AGj+ybT/niPzNGgalrzF/vD86PMX+8Pzqp/Y9mf8AliPzP+NL/ZNp/wA8&#10;R+Zo0DUteYv94fnR5i/3h+dVf7JtP+eI/M/40f2Taf8APEfmf8aNA1LXmL/eH50eYv8AeH51V/sm&#10;0/54j8z/AI0f2Taf88R+Zo0DUteYv94fnR5i/wB4fnVb+ybT/niPzP8AjSf2Taf88R+Z/wAaNA1L&#10;XmL/AHh+dHmL/eH51V/sm0/54j8z/jR/ZFn/AM8R+Z/xo0DUteYv94fnR5i/3h+dVf7ItP8AniPz&#10;P+NH9k2n/PEfmf8AGjQNS15i/wB4fnR5i/3h+dVf7JtP+eI/M/40f2Taf88R+Z/xo0DUteYv94fn&#10;R5i/3h+dVf7JtP8AniPzP+NH9k2n/PEfmf8AGjQNS15i/wB4fnR5i/3h+dVf7JtP+eI/M/40v9lW&#10;n/PEfmf8aNA1LPmL/eH50eYv94fnVb+ybT/niPzP+NH9lWv/ADxH5n/GjQNSz5i/3h+dHmL/AHh+&#10;dVv7JtP+eI/M/wCNH9l2v/PEfmaNA1LPmL/eH50eYv8AeH51W/su1/54j8zR/ZVp/wA8R+Zo0DUs&#10;+Yv94fnR5i/3h+dVv7Ltf+eI/M0f2Va/88R+Zo0DUs+Yv94fnR5i/wB4fnVX+ybT/niPzNL/AGTa&#10;f88R+Zo0DUs+Yv8AeH50eYv94fnVb+ybT/niPzNJ/ZNp/wA8R+Z/xo0DUteYv94fnR5i/wB4fnVX&#10;+ybT/niPzP8AjR/ZNp/zxH5n/GjQNS15i/3h+dHmL/eH51V/si0P/LEfmf8AGj+x7P8A54j8z/jR&#10;oGpa8xf7w/OjzF/vD86qf2PZ/wDPEf8AfR/xpf7ItP8AniPzP+NGgalrzF/vD86PMX+8Pzqr/ZFp&#10;/wA8R+Z/xo/si0/54j/vo/40aBqWvMX+8Pzo8xf7w/Oqv9k2n/PEf99H/Gj+yLT/AJ4j8z/jRoGp&#10;a8xf7w/OjzF/vD86q/2Taf8APEfmf8aP7JtP+eI/M/40aBqWvMX+8Pzo8xf7w/Oqv9k2n/PEfmf8&#10;aX+ybT/niPzP+NGgalnzF/vD86PMX+8Pzqr/AGTaf88R+Z/xpf7JtP8AniPzP+NGgalnzF/vD86P&#10;MX+8Pzqr/ZNp/wA8R+Z/xpf7Ltf+eI/M0aBqWfMX+8Pzo8xf7w/Oq39lWn/PEfmaP7Ltf+eI/M0a&#10;BqWfMX+8Pzo8xf7w/Oq/9l2v/PIfmaP7Ntv+eQ/M0aBqWPMX+8Pzo8xf7w/Oq/8AZlr/AM8h+Zo/&#10;s22/55D8zRoGpY3r/eH50b1/vD86g/s62/55D8zR/Z1v/wA8h+Zo0DUn3r/eH50uQelV/wCzrb/n&#10;kPzNO+xQjGFYY6YYjH60BqT0VD9kj9ZP+/jf40fZI/WT/v43+NIZNRUP2SP1k/7+N/jR9lj9ZP8A&#10;v43+NAFPUlyLj/cX/wBCrG2+1dG1jC2dysc9cu3+NN/sy2/55/8Ajx/xq1ImzOe2+1KoxXQf2Zbf&#10;88//AB4/40f2Zbf88/8Ax4/40+YVmYNFb39mW3/PP/x4/wCNH9mW3/PP/wAeP+NHMOzMGit7+zLb&#10;/nn/AOPH/Gj+zLb/AJ5/+PH/ABo5gszBore/sy2/55/+PH/Gj+zLb/nn/wCPH/GjmCzMGgVvf2Zb&#10;f88//Hj/AI0f2Zbf88//AB4/40cwrMwt1IzVvf2Zbf8APP8A8eP+NH9mW3/PL/x4/wCNHMHKz//Z&#10;UEsDBAoAAAAAAAAAIQDA6LEoxZMAAMWTAAAVAAAAZHJzL21lZGlhL2ltYWdlMTAuanBn/9j/4AAQ&#10;SkZJRgABAQEAYABgAAD/2wBDAAMCAgMCAgMDAwMEAwMEBQgFBQQEBQoHBwYIDAoMDAsKCwsNDhIQ&#10;DQ4RDgsLEBYQERMUFRUVDA8XGBYUGBIUFRT/2wBDAQMEBAUEBQkFBQkUDQsNFBQUFBQUFBQUFBQU&#10;FBQUFBQUFBQUFBQUFBQUFBQUFBQUFBQUFBQUFBQUFBQUFBQUFBT/wAARCAFDCUYDASIAAhEBAxEB&#10;/8QAHwAAAQUBAQEBAQEAAAAAAAAAAAECAwQFBgcICQoL/8QAtRAAAgEDAwIEAwUFBAQAAAF9AQID&#10;AAQRBRIhMUEGE1FhByJxFDKBkaEII0KxwRVS0fAkM2JyggkKFhcYGRolJicoKSo0NTY3ODk6Q0RF&#10;RkdISUpTVFVWV1hZWmNkZWZnaGlqc3R1dnd4eXqDhIWGh4iJipKTlJWWl5iZmqKjpKWmp6ipqrKz&#10;tLW2t7i5usLDxMXGx8jJytLT1NXW19jZ2uHi4+Tl5ufo6erx8vP09fb3+Pn6/8QAHwEAAwEBAQEB&#10;AQEBAQAAAAAAAAECAwQFBgcICQoL/8QAtREAAgECBAQDBAcFBAQAAQJ3AAECAxEEBSExBhJBUQdh&#10;cRMiMoEIFEKRobHBCSMzUvAVYnLRChYkNOEl8RcYGRomJygpKjU2Nzg5OkNERUZHSElKU1RVVldY&#10;WVpjZGVmZ2hpanN0dXZ3eHl6goOEhYaHiImKkpOUlZaXmJmaoqOkpaanqKmqsrO0tba3uLm6wsPE&#10;xcbHyMnK0tPU1dbX2Nna4uPk5ebn6Onq8vP09fb3+Pn6/9oADAMBAAIRAxEAPwD9Nv8AhBvDn/Qv&#10;6X/4BR//ABNL/wAIP4c/6AGl/wDgFH/8TW5RVc0u5PKuxh/8IP4d/wCgBpf/AIBR/wDxNL/whPh7&#10;/oA6Z/4BR/8AxNbdFHNLuHKuxif8IT4e/wCgDpn/AIBR/wDxNL/whfh//oBab/4Bx/8AxNbVFHNL&#10;uHKuxi/8IZ4f/wCgHpv/AIBx/wDxNH/CGeH/APoB6b/4Bx//ABNbVFHNLuHKuxi/8IX4f/6AWm/+&#10;Acf/AMTSf8IT4e/6AOmf+AUf/wATW3RRzS7hyrsYf/CD+Hf+gBpf/gFH/wDE0n/CC+G+/h/S/wDw&#10;Cj/+Jrdoo5pdw5V2MH/hA/DX/QvaT/4Axf8AxNIvgPw0jZXw7pKt6ixiz/6DW/RRzS7hyx7HPXXw&#10;+8L30ey48NaRcL/dlsImH5FaypPgj8O5s7/APhd89d2j2x/9krtqKOaXcXJHscH/AMKH+Gn/AETv&#10;wn/4JLb/AOIo/wCFD/DT/onfhP8A8Elr/wDEV3lFPnn3F7OHY4L/AIUJ8Mv+ic+Ev/BJa/8AxFJ/&#10;woP4Zf8AROfCP/gjtf8A43XfUUc8+4ezh2OB/wCFA/DD/om/hH/wR2v/AMbpjfs+/CyTh/hr4QYe&#10;+g2p/wDadeg0Uc8u4/Zw7I83P7N/wkPX4XeCz/3L1p/8bo/4Zt+Evb4WeCv/AAnrT/43XpFFHPPu&#10;T7KH8q+484/4Zw+E3/RLfBf/AIT1p/8AG6P+GcPhN/0S3wX/AOE9af8AxuvR6KOefcPZU/5V9x5x&#10;/wAM4fCb/olvgv8A8J60/wDjdH/DOHwm/wCiW+C//CetP/jdej0Uc8+4eyp/yr7jzj/hnD4Tf9Et&#10;8F/+E9af/G6P+GcPhN/0S3wX/wCE9af/ABuvR6KOefcPZU/5V9x5z/wzj8J/+iXeC/8Awn7T/wCN&#10;0n/DOPwm/wCiXeC//CftP/jdej0Uc8+4eyp/yr7jzkfs4/CcdPhd4LH/AHL9p/8AG6a37N3wlbr8&#10;LPBZ+vh60/8AjdekUUc8+4eyp/yr7jzcfs2/CRenws8FD/uXrT/43S/8M3/CX/olvgv/AMJ60/8A&#10;jdej0Ue0n3D2UP5V9x5z/wAM4/Cf/ol3gv8A8J+0/wDjdH/DOPwn/wCiXeC//CftP/jdejUUc8+4&#10;eyh/KvuPOP8AhnD4Tf8ARLfBf/hPWn/xuj/hnD4Tf9Et8F/+E9af/G69Hoo559w9lT/lX3HnH/DO&#10;Hwm/6Jb4L/8ACetP/jdH/DOHwm/6Jb4L/wDCetP/AI3Xo9FHPPuHsqf8q+484/4Zw+E3/RLfBf8A&#10;4T1p/wDG6P8AhnL4Tf8ARLvBf/hP2n/xuvR6KOeXcPZU/wCVfcebN+zZ8JG6/CvwSf8AuXrT/wCN&#10;0n/DNPwi/wCiVeCP/Cds/wD43XpVFHPPuHsofyr7jzX/AIZp+EX/AESrwT/4Ttn/APG6X/hmr4R/&#10;9Er8E/8AhO2f/wAbr0mijnn3D2VP+Vfcebf8M2fCL/olngr/AMJ60/8AjdH/AAzZ8Iv+iWeCv/Ce&#10;tP8A43XpNFHPLuHsqf8AKvuPNv8Ahm34R/8ARLPBX/hPWn/xuj/hm34R/wDRLPBX/hPWn/xuvSaK&#10;OeXcPZU/5V9x5t/wzb8I/wDolngr/wAJ60/+N0v/AAzd8I/+iWeC/wDwn7T/AON16RRR7SfcPZU/&#10;5V9x5v8A8M3/AAk/6Jb4L/8ACftP/jdH/DN/wk/6Jb4L/wDCftP/AI3XpFFHPLuHsqf8q+484/4Z&#10;x+Ev/RLvBf8A4T1p/wDG6P8AhnD4Sf8ARLfBf/hP2n/xuvR6KOeXdh7Kn/KvuPOP+Gb/AITf9Et8&#10;F/8AhP2n/wAbp3/DOfwnxj/hWHgzH/Yv2n/xuvRaKOefcPZQ/lR50v7OnwnXkfDDwaD7eH7Qf+06&#10;nHwD+GS8D4ceEQPbQ7X/AON131FHPLuP2cOyOD/4UL8M/wDonPhP/wAEdr/8RR/woX4Z/wDROfCf&#10;/gjtf/iK7yijnn3HyR7HB/8AChvhn/0Trwn/AOCS1/8AiKP+FDfDP/onXhP/AMElr/8AEV3lFHPP&#10;uHs4djg/+FDfDP8A6J14T/8ABJa//EUn/Chfhn/0Trwl/wCCO1/+IrvaKOefcPZw7HAf8KB+GB6/&#10;Dfwifrodr/8AG6af2ffhcevw18Hn66Fa/wDxuvQaKOefcXs4djz7/hnv4Wf9E08H/wDghtf/AI3S&#10;f8M9fCz/AKJp4P8A/BDaf/G69Coo559w9nDsee/8M9/Cz/omng//AMENp/8AG6X/AIZ7+Ff/AETT&#10;wf8A+CG1/wDjdeg0Uc8u4ezh2R5/H8APhhC4aP4b+EY3HRl0O1BH4+XWwvwv8GrGFHhLQwg6KNNh&#10;AH0G2uoopc0u4+SPY5n/AIVj4P8A+hT0P/wXQ/8AxNH/AArLwf8A9Cnon/guh/8Aia6aijml3Dkj&#10;2OZ/4Vl4P/6FPRP/AAXQ/wDxNH/CsvB//Qp6J/4Lof8A4mumoo5pdw5I9jmv+Fa+EB08KaJ/4Lof&#10;/iaP+FbeEf8AoVdF/wDBdD/8TXS0Uc0u4ckexzX/AArbwj/0Kui/+C6H/wCJp3/CuPCY6eFtG/8A&#10;BfD/APE10dFHNLuHJHsc5/wrnwp/0LGjf+C+H/4ml/4V34V/6FnR/wDwXw//ABNdFRRzS7j5Y9jn&#10;v+Fd+Fv+ha0f/wAAIv8A4ml/4V74X/6FvSP/AAAi/wDia6Cijml3Dlj2Of8A+Fe+F/8AoW9I/wDA&#10;CL/4mj/hAPDH/QuaT/4ARf8AxNdBRRzS7hyx7GB/wgPhn/oXNJ/8AYv/AImj/hAvDP8A0Luk/wDg&#10;DF/8TW/RRzS7hyx7GD/wgXhr/oXtJ/8AAGL/AOJo/wCEC8Nf9C9pP/gDF/8AE1vUUc0u4csexg/8&#10;IL4b/wChe0r/AMAYv/iaP+EF8N/9C9pX/gDF/wDE1vUUc0u4cq7GD/wgvhv/AKF7Sv8AwBi/+Jo/&#10;4QXw5/0L+l/+AUf/AMTW9RRzS7hyrsYX/CD+HP8AoAaX/wCAUf8A8TS/8IP4d/6AGl/+AUf/AMTW&#10;5RRzS7hyrsYn/CE+Hv8AoBaZ/wCAcf8AhR/whfh7/oB6Z/4Bx/4Vt0Uc0u4cq7GL/wAIboH/AEBN&#10;N/8AASP/AApf+EP0D/oC6d/4CR/4Vs0Uc0u4cq7GOPCOhjpo2n/+Akf+FL/wiOif9AbT/wDwFj/w&#10;rXopcz7hyrsZH/CI6J/0BtP/APAWP/Cj/hEdE/6A2n/+Asf+Fa9FHM+4cq7GR/wiOif9AbT/APwF&#10;j/wo/wCER0T/AKA2n/8AgLH/AIVr0Ucz7hyrsZP/AAiei9P7H0//AMBY/wDCmnwjof8A0BtP/wDA&#10;WP8AwrYoo5n3DlXYxf8AhDNA/wCgJpv/AICR/wCFKPCGhL00XTh9LWP/AArZop80u4cq7GT/AMIp&#10;o3/QIsP/AAFT/Ck/4RXRf+gTYf8AgMn+Fa9FK77hyrsZP/CJ6L/0CNP/APAWP/Ck/wCET0T/AKA+&#10;n/8AgJH/AIVr0Ucz7hyrsY58IaGf+YLp3/gJH/hSf8IdoJ/5gmm/+Akf/wATWzRRzPuHKuxht4J8&#10;Oyfe0HTG+tlGf/Zahk+Hfhabh/DWjv8A71hEf/Za6KinzS7hyx7HKyfCvwVMuJPB+gyD/a0yA/zW&#10;qknwV+Hsn3/Afhl/97R7c/8AsldrRRzS7i5I9jhG+BHw1br8O/Ch+uiWx/8AZKZ/woP4Zf8AROPC&#10;X/gjtf8A43XfUU+efcOSPY4D/hQXww/6Jx4R/wDBFa//ABul/wCFB/DEf8058Jf+CO1/+N131FHP&#10;PuL2cOxwP/Cg/hh/0Tnwl/4IrX/43Sf8KB+F56/Djwj/AOCK1/8Ajdd/RRzy7h7OH8qPP/8Ahn/4&#10;Xf8ARN/CP/gitf8A43R/wz/8Lf8Aom3hH/wQ2v8A8br0Cijnl3D2cP5Uef8A/DP/AMLf+ibeEf8A&#10;wQ2v/wAbo/4Z9+Fnf4beEP8AwQ2v/wAbr0Cijnl3D2cP5UcAvwB+F8bBk+HHhFSOhXQrUH/0XWrZ&#10;/CzwZp6gWvhDQbYdvJ0yFP5LXVUUc8u4ezh2RjR+EdCi+5omnp/u2sY/9lqX/hF9HH/MKsf/AAGT&#10;/CtSip5pdyuWPYym8M6T/wBAqx/8Bk/wpP8AhF9HPXSbH/wGT/CtRqSnzS7hyx7GTJ4U0U8nR7A/&#10;W1j/APiaYPCOhFedF08/W0j/APia13Ix1pAwC8mqUpW3IcVfY5+bwfoO7/kCab/4CR//ABNQt4K8&#10;PSff0HS3/wB6zjP/ALLW7LyeKjq+aXcnlj2Odm+HfhaVSG8NaOfrYRH/ANlqjJ8KfBsnL+EtDY+r&#10;abCf/Za69jhaiZqfNLuHLHsch/wqnwYnI8JaEPppsI/9loHw38Jx/c8L6Mv+7p8I/wDZa6pmB4qN&#10;gPWjml3Fyx7HNp8P/DAbH/COaTj0+wxf/E0SfD3wsevhrRz9bCL/AOJroQBmkempS7j5Y9jl5fhz&#10;4TI58MaMfrp8P/xNQN8N/CX/AEK2i/8Agvh/+JrqZOhqFgfTtT5pdyuWPY5d/ht4S4I8LaLnPUad&#10;Dn/0GrL/AA68LXtmYJ/DWjzQ4xsksImX8iuK2j2FXYUxHnFTzS7mcoxvsed2PgPw94TuJY9F8O6V&#10;pSSZDrZWMUKv9QqjP41j6j8JPB2oTvPc+DvD80rHLSSaXAzE+5K5NemahYi4QmM5l7KOtc7dLcW5&#10;KyAqfQ1pGUu5PJHscT/wp/wDtKN4I8OHPrpNv/8AEVTk+Bnw5JJPgDwvk9T/AGLb5P8A45XcHP3i&#10;Kjllz06VpzS7mbpw7HAy/A74dAHHgHwv/wCCa3/+Iqq/wQ+Hf/Qg+F//AATW/wD8RXfOxbOelQsB&#10;6ijml3J9nDscGfgj8Ox/zIPhj/wTW/8A8RUbfBP4d/8AQheGP/BNb/8AxFd44GD0quwPp3qlOXcP&#10;Zw7HEH4K/DwHjwH4ZH00e3/+Ipj/AAX+H3/QieGf/BRb/wDxFds33qjenzS7h7OHY4h/gt8Pf+hE&#10;8M/+Ce3/APiKgb4L/D7/AKETwz/4KLf/AOIruXI9agajnl3JdOHY4h/gv8Ptpx4E8M5/7BFv/wDE&#10;VF/wpn4f/wDQi+Gv/BRb/wDxFdwwOKZtz60+aXcXs4djih8GPAHUeBfDWf8AsEW//wARTv8AhTvg&#10;Lp/whHhzH/YJt/8A4iu08s+lNwPWjml3FyQ7HGH4OeAsf8iR4c/8FNv/APEUxvg/4CHTwR4d/wDB&#10;Tb//ABNdqcYPPNQsp9O1HNLuHs4djjG+EHgTaf8AiivDv/gpt/8A4moW+EPgX/oSvDv/AIKoP/ia&#10;7XafSo2WnGUu4/Zw7HFH4ReBR08F+Hv/AAVQf/E01vhJ4HHTwZ4f/wDBXB/8TXZMtRsB6iq5n3D2&#10;cOxxp+EvgjPPg3w/j/sFwf8AxNNPwf8AAwYsngzw+p9V0qAf+y117Ac03fgUcz7kunHsce3wt8ER&#10;kA+DvD5PqdMg/wDialX4ZeDBwPCOhY9P7Nh/+JrpJkDZYkZFQq5o5n3J5Y9jF/4Vj4Mxx4R0HP8A&#10;2DYf/iaT/hWHg7/oUtC/8FsP/wATW+HxjJqbcD0NHM+4csexzf8AwrHwd/0Keh/+C6H/AOJpjfDP&#10;weOnhTQ//BbD/wDE11FRswPejmfcOWPY5c/DXwhk/wDFKaJ/4Lof/iaP+Fa+EP8AoVNE/wDBdD/8&#10;RXSHuaKuMn3Dlj2OYb4a+EP+hV0T/wAF0P8A8TUZ+GvhI5x4W0X/AMF0P/xNdQ39ajLbciqu+4cs&#10;exy7fDTwn28L6L/4L4f/AImo2+G/hYHA8LaKQe/9nw//ABNdQ8gpvnsuQoyKLsTjG2xzsfwu8JSY&#10;3eGNFX/uHw//ABNNufhh4QgIA8MaK2eedPhOP/Ha3pJHPfFNGSDk5NF2Ryrsc4fh34UTp4Y0Ycdr&#10;CEf+y0qeA/CqKc+GtHI97CL/AOJrfb+lMwGG3uelF2HKuxk2vgbwrbyCRfDWjgA9BYRf/E11OmRe&#10;GI1EY8PaXGBxlbKMf+y1kg+RkP0NL5yRKVRNwbnd6UXYcqO3tPDnhq8UGLStO3H+H7LH/wDE1O3h&#10;DSE+U6Jpwz0ZbWP/AOJrgbS6mt5d6SMvtmuk03xhLbsFuG3j1Paok3YuKV9jaXwjocR50iwOextY&#10;z/7LTz4U0XOTo2nj0/0WP/4mrttqlrqcYaIgvjpUy+ZyJBg9qy1NrLsZn/CK6L/0CLD/AMBk/wDi&#10;aQ+FtG7aRY/+Ayf4Vq0oGaNQ93sZH/CL6N/0CbH/AMBk/wAKcPC+jd9Isf8AwGT/AArW2ikIxSu+&#10;4WXYy/8AhF9GHTSbH/wGT/Cmv4a0gEY0qxH0tk/wrVpknaqTY+VdjM/4RzSP+gXZf+A6f4U5fDek&#10;YP8AxK7L/wAB0/wq/Tl+7Tu+4rLsZreHNJ/6Bdl/4Dp/hUL+HtKBGNMs/wDvwn+Fazf0qGTtRd9w&#10;5V2M3/hH9L/6Bln/AN+E/wAKQ+HdLP8AzDLP/vwn+FaNKoyOlF33FyrsZn/CO6V/0DbP/vwn+FOX&#10;w9pmf+Qbaf8Afhf8K0tvtTlWqTdyuVdjPXw/pn/QOtP+/C/4VIugaZuOdOtOn/PBf8K0FUUHhvwo&#10;k2HKuxa8I+HtKN27HTLMsvRjAmR+lUPGum2lzqUUMtrDLFuH7t4wV/IjFb/hH/j6k+lZXiwZ1qIf&#10;7VZJu4mlYxLnw/piXCoNNtAgXhRAuB+GKc+iaYAMafajjtCo/pWhqK4ugf8AZqsJCyiruyLLsV/7&#10;F07/AJ8LX/vyv+FPj0XTcHNhan/tgv8AhU240ByKLhYZ/Y2m/wDQPtf+/K/4Uo0XTzyLC2/CFf8A&#10;CpPMNPjmwDRcLEX9i2H/AD42/wD35X/Cmvo9gqnNlbfjCv8AhVr7RUcsm5c9qabuFjnPEGn2K2zg&#10;WluMDtEP8K8U8X2WntKyvZW0gIP3oVP9K9m8SzEWr/SvEvFMwLuSeea2ickzzmTwvpF7qPOlWLLn&#10;+K3Q/wBK7zw/4G0OBFI0TTwfUWsf/wATWPoNn9rvcgd69MstPNvbAnr2re7Fyq2xlXvhvSFhAXSr&#10;ED2t0H9K5/UNF0lEIOmWef8Argn+Fdjecxt7Vy1+hlJPpRdk2Rydz4e0p8k6ZZn626f4Vi3XhzST&#10;Jj+y7LHp9nT/AArrrmEohNc/O26Qn0pxbuJpWMZvDGj9f7Jsc5/59k/wqOTw3pHT+yrLH/Xun+Fa&#10;7f1qGSq1M7LsY7eGtI/6BVj/AOAyf4VXl8N6Tn/kF2Q/7d0/wrZb+lQuM09ROKtsYj+G9J/6Bdl/&#10;4Dp/hTG8N6V/0C7L/wAB0/wrZZaj20akcsexjP4c0rtpln/4Dp/hSDw7pWDnTLP/AMB0/wAK1mWo&#10;2GM09Q5Y9jJbw9pX/QMs/wDvwn+FRt4d0wjjTbTH/XBf8K1G/pQoBQ0tQ5V2MuPQtJjIzplnn/r3&#10;T/Cr0Ok6VnI06zAHYQL/AIUGMluM07BjGM0BZF6PStJC8abZg/8AXBf8KcNI01gSLC1/78L/AIVS&#10;imOcZq9HJhetA7Igl0XTj/y4Wv8A35X/AAqlNoGns3Gn2uMf88V/wrW3ZprADOad2LlXY5+Xw7Yf&#10;8+Fr/wB+V/wqu/h/ThnOn2v/AH5X/Ct+XHPSq7qG7dKLsOVdjn5NB07nGn2v/flf8Kj/ALD05c50&#10;+1/78r/hW5LHntVZ4smldicVbYym0fTv+fC1/wC/C/4VDJo2nk5FhbD/ALYr/hWq0VROmKd2Ryrs&#10;ZL6LYf8APjbf9+V/wpn9i2H/AD42/wD35X/CtNlpm0UXYcq7Gf8A2LYf8+Nv/wB+V/wpyaRYqwxZ&#10;W4+kQ/wq9tppGGFF2HKuxd03T7UYxbQ/9+x/hW4umWhTm1g/79j/AArL03tXQQjMdIpGbLpdpz/o&#10;sH/fsf4VCdMtMc2kH/ftf8K1JV69KrOMUal8qMyXTLPd/wAekH/fsf4VA2m2mf8Aj0g/79j/AArQ&#10;m+9UDfepomSVir/Ztp/z6wf9+x/hTJNNtO1rD/37H+FW6CMjNURZGXJp1r2tof8Av2P8KgOnW3/P&#10;tD/3wP8ACtOVfaoWXrQFkZ7afbf8+8X/AHwP8Kathb5/1Ef/AHwP8KustMCjNAWRVksLbH/HvFn/&#10;AHB/hWl4a8aeIfAbXX/CM69qnh37Vt+0f2TeSWvnbc7d/lsu7bubGc43HHU1A6jHSqE6/NS33D4d&#10;Udc3x3+Jn/RRPFn/AIO7n/4umH48fEz/AKKL4s/8Hd1/8XXGstRlankj2Dnn3Oyb48/E3/ooviz/&#10;AMHl1/8AF0z/AIX18Tf+ii+Lf/B5df8AxdcYy0zaKOSPYPaT7nan49fE7t8RvFv/AIPLr/4uo2+P&#10;nxP/AOijeLf/AAeXX/xdcYy1Gy0ckewc8+52/wDwvz4n/wDRR/Fv/g8uv/i6Y3x8+KH/AEUfxb/4&#10;Pbr/AOOVxW0YpjLRyR7Bzz7nbj4+fFDH/JR/F3/g9uv/AI5TG+P3xQzx8R/F3/g9uv8A45XFbaYy&#10;+1HLHsZ+0n3O4/4X98UMf8lH8Xf+D26/+OVG3x/+KP8A0Ujxf/4Pbr/45XFhRjpUbJz0p8kewe0n&#10;3O2Px/8Aij/0Unxd/wCD26/+OVG37QPxS5/4uT4v/wDB9d//AByuKZfUVGUJPSlyx7Bzz7nb/wDD&#10;QHxS/wCileL/APwe3f8A8cpP+Ggfil/0Urxd/wCD67/+OVw5THak20+SPYOefc7dv2gfimvT4leL&#10;/wDwfXf/AMcpv/DQXxT/AOil+L//AAe3X/xyuHdeabt+lWoRtsP2k+53qftBfFPP/JSvF/8A4Prr&#10;/wCOVYj+P/xROM/Enxf/AOD66/8AjleepGc9KsxrwD2p8kewe0n3PRrL48fFGadF/wCFj+Ljz0Ou&#10;3X/xyvbfh/8AFD4g3axG48ceJJwcf6zVrhv5vXzT4btWnvFwm7ntX0t8N9PCW8ZZcdOtZzhHsbUp&#10;Tvue8+GfEWs6zhNV1i+1CNULAXdy8oDZAyAScHGeaKg8MRiNiV5Gwj9RRXG0rno6n25RRRXhHuhR&#10;RRQAUUUUAFFFFABRRRQAUUUUAFFFFABRRRQAUUUUAFFFFABRRRQAUUUUAFFFFABRRRQAUUUUAFFF&#10;FABRRRQAUUUUAFFFFABRRRQAUUUUAFFFFABRRRQAUUUUAFFFFABRRRQAUUUUAFFFFABRRRQAUUUU&#10;AFFFFABRRRQAUUUUAFFFFABRRRQAUUUUAFFFFABRRRQAUUUUAFFFFABRRRQAUUUUAFFFFABRRRQA&#10;UUUUAFFFFABRRRQAUUUUAFFFFABRRRQAUUUUAFFFFABRRRQAUUUUAFFFFABRRRQAUUUUAFFFFABR&#10;RRQAUUUUAFFFFABRRRQAUUUUAFFFFABRRRQAUUUUAFFFFABRRRQAUhOKCajYn0NAC7wDTWkAzUbs&#10;QM1Ezk5oAkaTrzUbSD1qJnPNRsxq47GctyUSDIoeQVV8zB60jTLzzVCJmkB4zTWx61WaYZ4NMaY+&#10;tMCZiBzUTN1qPzTnnpSM45oAcG+ah261CHGetDP15poBS1Rsw5pGkGOWFRtKMdRimMd1YCrqMBHj&#10;2qhCdzjByKuMwVOTipZDMu6kkin3xffFVbjUoboFJ0/e/wB7FXyN8wI5qlqEMMmRt2v61pERkz6a&#10;65dWynpVKaHaOKvkSw5QtuU1BLgjB61ZDMyTI47VA39K0Z4C0ZKjNUHBBwRzQSQtTGp7Ag81G39K&#10;uIEbdKglqdulQS0wKz8Z+tMz7VKVycYo8k+lBDITyMUioRVgQ4PIoZBTEREfuzVZqtEdqiZetAti&#10;uAcintTtvzUyTvTAjb7pqu3SrDEYIzVdqcSiJuhqBv6VO3Q1CwPNMSImpjU9gc9Kjb+lBMiNvumo&#10;Knb7pqCgkG6UqcEUmRRuA70wLHmfIRUVReYMjmpAwPQ5oAG+6ajckEYNSMwAPNROcmqiAmTSHnrR&#10;RVgRsB6UzpkCpG/rUbdaRMthDz1pjgADFPpsnQUzMhb+lIv60rf0pFoAZIA3UZ+tQyZBwDgegqdv&#10;61EVyTQBDt+tLuAODz9ak2imSRZ+YdBSGS22py2UoKOygeldZpXjESgRSnIP8Tdq4tSjjkcimBwm&#10;QvT1pco+Y9ht5Y54w0TBwacUCgkk59K8x0fxLPp0gVSWTvmu70jxFa6rEVDDf0PPepkrIqL1NaOI&#10;upIOfao8sSQwxjgU4q9vgp0NIWdsFxg1kbiUyTtT6ZJ2poTG0UUVRIU1k3dqdTlIAOaAIvKpChHT&#10;pVjcKQgN0oGQ0m4UkmVzUYb3qluMm3e9IX5PPaoy1NLdee1EgOn8DYM8hODWZ4tAOuQ4H8VX/Azf&#10;vpKo+KMNrURP96s1uSypqq/vwcfw1nx5281qaqv78f7tZijAqiRaKKKAClVsUlNZsGgCTdQXAQ1F&#10;upkz/IR61S3A5Hxbc/u3APHtXkWtQ/aJ8kceleu+ILYzKQe9cHqWiEsSBxW0TknuYugW8UDAhVB9&#10;a6pbtNoG/gVgJYPbgkZqtNcSR5GTWwuhtX1yjAgEVhXIDE4IxVCe8lY43GoTemJSrHk80Ela/bbk&#10;Z4rBuQGfIGK0bycuSQazyN2TTW4pbFV6jYc81ZZagkGGrQzIGA9O9QyD5uKnb+tRsu6gT2Kz0gHB&#10;4qZlqNhjNBJCwHp2qMqDnipG/pUbdKBETKPTtTMAAipG/pUbdKAI246U05bk805v6UIMg0AQkEHj&#10;inRzFeCTTmWomXnigZbiuOmamMgfkdKzQcU5ZynGaAL5UGopYznpgU2Kct3qyuJFLelAFFlxnIqF&#10;1BPAFW5125qlI+04oJYxkqCSLJ6VI03OKQPuzmggqtDz0qJosdutXGYUwqJOe1AFFkNNCH0q40Y/&#10;WoylAFzS8BxmuiQAx8dK53T+GFdHa/NDmgqO5BKp5qtKDV+VevSqsq0FlCVfaoNo5zVuVRzUO2mt&#10;yXsR7aY6+lT7aY61RBVcGoZF6VbZahkX2oAqMtM21YZaZtoAix71WuUG7gVd21XuV+b8KBPYzpFx&#10;61EAeasyqOajC8GgkrsKYVz2qwy0zaKBELLUTD2qyyio2WgZBto2e1S7RRtoJK5Xk0m2pivJpCoH&#10;XFNEkBGD0pNvtUrDmk20CK7LzSbamZee1Jt+lMCrKvzCmbasyr8wqPbQBXdCaaiEtirRTNIkeGzi&#10;qQAkRIxU6RkIBinxJnjFWI4tzqoGTnoKYHZ+AdMLTIxHFfSng2xWO2jGMcCvGfh3pRdIyUIIxX0J&#10;4a08LbJ64HFZTOyijtNBQJ0/u/1FFP0yHy169qK43uepofadFFFeAewFFFFABRRRQAUUUUAFFFFA&#10;BRRRQAUUUUAFFFFABRRRQAUUUUAFFFFABRRRQAUUUUAFFFFABRRRQAUUUUAFFFFABRRRQAUUUUAF&#10;FFFABRRRQAUUUUAFFFFABRRRQAUUUUAFFFFABRRRQAUUUUAFFFFABRRRQAUUUUAFFFFABRRRQAUU&#10;UUAFFFFABRRRQAUUUUAFFFFABRRRQAUUUUAFFFFABRRRQAUUUUAFFFFABRRRQAUUUUAFFFFABRRR&#10;QAUUUUAFFFFABRRRQAUUUUAFFFFABRRRQAUUUUAFFFFABRRRQAUUUUAFFFFABRRRQAUUUUAFFFFA&#10;BRRRQAUUUUAFFFFABRRRQAUUUUAFFFFABTG70+mN3oAhm+7VZqszAlRVZqAI26U0/dpzdKaxG2rj&#10;sZvcpy/eNQN3qebrUDd6oREx2800yFec1IQCcHpUUqgDg1SGJ5+eDTXkqFsg8VGzGmMkM23JprXX&#10;ymoHY49qiZvegiW5LJcZXrTGmAXrVeUkrwec1E5fbzTJNewl3ECr9x/q/wAKxtKZjKoxWzcnEf4V&#10;EtxMqW7befasjUpz55FasZGDz2rD1LmZiK0iMhkuMDrVaRg/OadMpCZNVQxLYAz9KsCVbkrx2qvK&#10;AzEmtK300ygEgipp9LRYuDzQBgyhSOOoqqwNaE1myZODiqjgZ5oIkVmHB4qFoyQfWrezPPamsFHG&#10;RQSUwhByakp5A5xTdpq4gNb7pqFqmYHaahYH07U2BE1Rt/SpSDjpUUnegiQyo5fumpNwHeo5WBHW&#10;gRWb+lRtUjd6jarQyNu9Rt0qRu9MYHHSmJbELdDUDf0qw+cHioGB9O1BDIm+6ahZan2+1NZaBFcj&#10;mmt0qVlqNgcdKuIETDdUkbbetMbrTTnPFWBO3zYIpSBzxTIySBmpKnqBG1NXpSt/SkWqAa39aaoy&#10;DTm/rTV6GpYDG46Ug5HNK39KRaoBjL7VH0zUrf1qNutIl7Ebf1pg+61Pb+tNXoaZmNao2JxjPFPb&#10;+lRtQBGwAzimYHSnt/SmUAAAXgDFEMj2swkjdkx1CnrRUU2QQf4allLc9A8PeNklVYJTuPTLV1XG&#10;wTI28HnGa8UhbYweIkGuq8N+MmtXEFyScnjNTymsWd+qm5Bb7mO1CEPkEfd4p8Mq6hbiSDAGMnFN&#10;UjkDqOtKxr0GsB6UiYwcinN/Wo84zSJYrEUzNIzUzdQFiTNIzEdDTN1G7IoAY5JzTKe39KZVLcmW&#10;wUjnCn1pajkJyBTkETqvBq7VcgYyOtUtUUS+IEB5A9a0vCC4hc+1Ubhd+vD2rJbmr2K3iJQm0gYO&#10;OtZDdF+lbfilduzp0rDY8L9KozEpVpKVaBMWmPncPSn01hkigka5wKpzS5zzU9w20Hms95M5qluB&#10;Rvl3E55FZFxarJzgVsXHzZqhOpBwOlaGcjn7zThyAMCsa80vLcLXVXEbHOaptCACCOaa3MWcPeaS&#10;RnAx+FZN3pzqDkHPvXoVxbq2cisu8sVkYYHaqIseZXls6MetUXB3gEkV6BqGigjIFc5faIdxIHQV&#10;S3E1oYrAEdearSIBnnNW57N42IqBoyoIPWrI5SkQS1SKgKnigr83SpFX5TTW4mirIuM1XcHIq7Kv&#10;XpVZ15q7iINmaay+1T7aay0IT2K0i+1RsvfFWWSo9tMkrSL7Uw57VYZKjK9aAK7596QDKnNSstNC&#10;jBoAgamFec1YZKbs+XpQA1CQKsRyEKeaqsdtIJO2aBFh23dTVWdOc4qdWzQyZGaBmbIvXrUa5GRV&#10;6WPPaqsgw1IBtHTpRRSAKa657U6lAypoQD7IfMK6KxOIsGsGyX5q3IDsAFUBNKODgVTcHnNXWGVq&#10;s6YzQBSlX2qswINXZVHNVnXmgl7EXNIwJ+tS7aRloIKUoPPNQMCc9auSr16VAV600BWYGhRxzUrL&#10;TVXrxVAN21BOoz0zVvbUMy80AZ0qj0qErjtVyVfaoWXrQBVYUzbVhlpm2gl7Fcqcmk21Kw5PFG32&#10;pkFdl5P9KTbUpAyaNtIZCy1EwNWWWo2WgZBto21Lto20ySuy80m2pmHPSk2+1FgIHX/Ipu2p2Ge1&#10;NwPWkBDsyackZFTLHnnGakWL2oIkrjYExk1paNbGe9TAzyKo4K4AHJrsPBen+dcoSueaAgtT1/wF&#10;ppjhjOOwr2jRLcxwKcdq4LwZZgIg29AK9NslVLcCuWp8R61P4TW09v3h/wB3/Cimaa378/7p/mKK&#10;g1PtKiiivBPdCiiigAooooAKKKKACiiigAooooAKKKKACiiigAooooAKKKKACiiigAooooAKKKKA&#10;CiiigAooooAKKKKACiiigAooooAKKKKACiiigAooooAKKKKACiiigAooooAKKKKACiiigAooooAK&#10;KKKACiiigAooooAKKKKACiiigAooooAKKKKACiiigAooooAKKKKACiiigAooooAKKKKACiiigAoo&#10;ooAKKKKACiiigAooooAKKKKACiiigAooooAKKKKACiiigAooooAKKKKACiiigAooooAKKKKACiii&#10;gAooooAKKKKACiiigAooooAKKKKACiiigAooooAKKKKACiiigAooooAKKKKACiiigApjd6fTG70A&#10;RSfdNV5O1WHBI4qvJ0FADCBtNQSVOfu1DID6Va2M5blRxkGomWpyOcGmMB61Qis6nFQsu6rTgc1E&#10;y+1UhlVlqNlqyye1RMo5pjK0i5UjFV2jPNXWXdUTJQZspbDmllB2VYZMc4qOVcqBigRPpC4mFad9&#10;9ys/SwBIATz6VoXwOykwKMYyprE1AYmNbcJGCO9Zl1CZJskGriBnMpkAXmrNpppODir8Nh0bb+NW&#10;wFiTjFWBXUeUNtQz8g4p8rF34qJ8jr+tAFR4w5II4NZ95YqASOtajkcgdarSgBfmNBDOfdHQkdqr&#10;Sda1LxhggCsyRTnpQSMH3TS7qT+E+tMzVIB7NmompdwyMmkcj1pgMaq8v3TU7EHvUM33aZMis33q&#10;jb+tSN96o2B9KQiJu9RtUpB54qNgfStEIj/ioajBz0pG/pTERtVdqsNUDf1oEyKo2qVutRt/Wgkh&#10;akanN3pjEfpVxAjakpSc0lUAVJnK1ESMU9Pu0uoDW/pTKe39KZVAFNfgjFOpknagBtFFFADG/rUb&#10;dakb+tRt1pEy2Epj8dKfTJKZmRN/SkWlb+lItADWA9O9QsvPFTN/WmAZzxQAzaaY47dqn2+1RSjB&#10;oWoMgOFyAMfSmlEkyCcP2NOcU0xhlLA/OOgqrDiza8O+KrnSJxA7sYyccmvSLS6iv7YSQOCTy2D3&#10;rxgM+cSDn1rX8O+Ip9FuBuYmBjz7VMlZG6Z6qUW4j2B8OKhRnwVYYKnH1qOzu4dQhFzAwyeuKlDM&#10;xJYYNYlC0yTtT6ZJ2oBjaKKKCQpcD070lH8NUtxPYa1QyAsBjrUrf0pI1DSqp705Didt4Wj8uwJP&#10;GRVIqDqhIAyO9amjJ5dgcelZqZN85rJbmr2MnXGLzEE5+tY8ffNaesH/AEois/GCaogWmtxzTqRv&#10;umgUtiJsk8E0kcTNnk80sfzPitnT7ESrkjvQQYc1q7AjBrJu7WRJARwMV6Mmjqw6fpVS/wBBUjOO&#10;1VHcDziXI4PXpzUJiyfWtrWtNFqxOK55rvEmBWhEh81uGB4qjJbVda5BXmowwcE01uZoyZ7Y88VQ&#10;nhIPStueqUqB+QOlXcfKYdxCTnIzWZdWIk5wB9K6GeIc5/GqM0BPIprcUlocffaXknArDvNNKPjH&#10;UV3d1aMc1mzWAY8irM7HCzWpUnjmqzRnnArtLjSQ+eKzp9HCnGKa3JktDlJMjOc1XcknvXQ3WmAM&#10;eOKz5bPyzgirMTO3eopjnPIq1JBjNQFMZBoQnsV2z71GwPrVhl5qNlFMkrtn3poBwamZKQLwaBFd&#10;6YwNWGWo9tAyu+feomJ96ssvtTREH5xQBX69aaRz0q19nFKLYGkIqc1NETtOc1N9lFSxWo54oApO&#10;hJ6VXlgLEHFba2YOOKbLaBWAxTAw/s5/yKctqT2rW+yinpbgZ4pAZa2nTIpxtgB0rRZAOMCmMAB0&#10;pgVYYdrcDFaUC/KM9apK+Gq7btuXPvQBYYDb0qCQZ7VO33ajYZBNIfQpSr7VWdeelXZVHNVnXmmS&#10;9iHb7U1wan20yRRxQQVHFROtWmWoXXmmgKrLTQMVOy1EwwaoBKY4z2p9LjINAFKVR2qBl9quSqO1&#10;QMtAFZl9qhZef8KtstQsozQTLYgK+1RMDmrLLUbLQSQbaNtS7aNtMNSFlqJh7VZZRUbLSGRbajYG&#10;rG0YpjLQBDt4prA5qxtGKjK9aAIghYGmeWd1WkACnNGwE8UCEhXANP2+1PRR0HWnbCvXigbWgtrA&#10;JZgCOpr1bwHpAEkZx6V5/wCHrA3F0uV4zXufg/RxHFGQOwoKpx1PQ/D1mLdFIHUV2EPyxisHSoCk&#10;Scc1vAgIAD2rmn8R6Mdi/p7DzDj+7/hRUWmt++P+6f5iisSz7aooorwz3QooooAKKKKACiiigAoo&#10;ooAKKKKACiiigAooooAKKKKACiiigAooooAKKKKACiiigAooooAKKKKACiiigAooooAKKKKACiii&#10;gAooooAKKKKACiiigAooooAKKKKACiiigAooooAKKKKACiiigAooooAKKKKACiiigAooooAKKKKA&#10;CiiigAooooAKKKKACiiigAooooAKKKKACiiigAooooAKKKKACiiigAooooAKKKKACiiigAooooAK&#10;KKKACiiigAooooAKKKKACiiigAooooAKKKKACiiigAooooAKKKKACiiigAooooAKKKKACiiigAoo&#10;ooAKKKKACiiigAooooAKKKKACiiigAooooAKY3en0xu9ADKqzdKtN0qtNQBEneiQD0oTjOaSQg9D&#10;Vx2IZVkFQspqdgSeKayj1qiSsQc5prd6lYYqJu9AET9KhZanP3hTXUUAVip5pjLVgr7U1l61SGVW&#10;FRstWCo6mmMoIJpjEsTtugTWpdDfHx6VlRELIDnmtbl4M+1AGWgIbFTC1D4NGwiTkYHrU3mCPoaA&#10;I2xEhWqMshLYOcVZlYsMg81HsXGSeauOxEtyEoFjL96rSSbgc1JNIQSoHHrVeU7RxzVEkbDbk1Uu&#10;myOOakeQ5II4qCVh60ESM+ZTz61VkHBq/Jgg81VkHBoJKLLyaY1WGXJJxUbLVICuR82aY39KnYYU&#10;1A39KoBlMm+7T26Uyb7tBDKx+8KGoP3hQ1MnciamNUjdKjYH07UugyJqjb+lSsDUTf0oAjbofWoG&#10;Bqwcd6Yw96qOwysQajYGrDKKY6e1UBWKnmmMvtVgqOelMZe9BDKxXmkapWjPYVEwPp2oJI6N+zjN&#10;FRzDLfhVLcCTzh600zAelR7TUcgwRWgFjzhSeaDzgVVo3leKCXsWvM9hRnd0xVXzDQs5U80EErpm&#10;m7do5pVlz1pWNAiNqj69ae39KZQAbRSEDFLSNQAxgPTtUdPb+lMoAKZIBkU+mSdqAGYB61HIoBBA&#10;5qWkZc0AVXBPWo9m5gD930qyy0wJ5mUHXrTW47mloOuvoV0qs7GJj0J4r0y2uku7ZbhGDbh92vHJ&#10;irERN99ehrofCniCSxuFt5myhPGaUikz0ZT5wyRtxTfM8zOQBjinTSLcxI8XTGTigyJIAVHTg1kz&#10;dMSlAGOlJTlpAxjAelMH3jUjf1pnc0ClsIfvCpIow0gAAzmoz94Va09Q90g96mQROzg/c6OARgle&#10;tY9jnMrHk54NbWpDydMQDuKx7ZcW7MO9RHc0exzuoEtetzmoH61YlHmXb59aqZ+dvY1qQLS/wkUl&#10;Jk5AoBk1hAGlBI711FnEAowABWPpkI3A4rpLOL5KmRcS3CoC9Kivo965AqyFwoqOf7hFQty2tDg/&#10;FFrmBzjn1ryXVXNrMwJIr2vxGgMD/SvGfFMOZyR2FdEWck0UbXU+MFifqani1IZI3da5tHKuRmka&#10;4aOQc8VvHU5VozrRdK65yD9ajZg44P5Vzi6gyr1oGtFTjPWr5S+Y2pYt2cGofIwDVKPVC+OasLeb&#10;lJzScbBzX0Ibi3POKoS2xBxWk84NQSsG5xzUAZUtueeKgaDg5ANaUlVZWAP4VUdyZbGRc2inPArN&#10;m04SHOBmt6XB6CqkqnOB0qzM56fSBzgVSl0oqcbc107xE5qCSEDr1NAHLS6aeflqs+mse1dRLGvp&#10;UXlqe1AHLtpreh6VH/ZzL2NdQ0S+lQSRKCOKBPY57+zW9KcmnHHK1ueUvpS7FA6CggwG03/ZFOSx&#10;CAgqK2nVfQVE6jd0poRmfYx/dpRaAA/L+laG0elI4A4xVgZrWw54FIsIQEYFXXqCX71KWwmQMMdK&#10;BjByAfrSt/Wmbd1QIilwc4AquxPOM1e8nPWmNbAt0poZnOpJ70qQlhzWktmGxxUq2gUYxVjMn7N7&#10;VZtY9oIx3q99lHpTTGEcDigT2Glfl6VAy9eKuMvy9BUDL1pklKVfaqsoIq9Ko5qrMooAqLnd3p0i&#10;9Kcq/NT3UcUAVWqvMDkelXWSq8y8igl7FNs+9R4PrVhlpm2ggi20EECpdtIy0AVnFQyL6VbZahkW&#10;gCo9RMOatMtQuvNNAQlaiZfarJUYqNlqgINoo21IU9qNo74oAgK8mk21KV5PFG32oM3uV2XnvSbP&#10;apmXmk20CK7LzSbalYDNG32oAh2HtTljP41MqZ5xUip7UARxRncKdIpkkAAqUAA1d021+03SgDIz&#10;QUkdT4I0p5ZQSDXu/hfTTFCmRziuC8H6SIVQheTivX9GtSkKnbWMjsgjWs4/KQZ9Ks7qjBwoFGTW&#10;L3OlEnmMvQsPocUVHzRUjPu2iiivCPdCiiigAooooAKKKKACiiigAooooAKKKKACiiigAooooAKK&#10;KKACiiigAooooAKKKKACiiigAooooAKKKKACiiigAooooAKKKKACiiigAooooAKKKKACiiigAooo&#10;oAKKKKACiiigAooooAKKKKACiiigAooooAKKKKACiiigAooooAKKKKACiiigAooooAKKKKACiiig&#10;AooooAKKKKACiiigAooooAKKKKACiiigAooooAKKKKACiiigAooooAKKKKACiiigAooooAKKKKAC&#10;iiigAooooAKKKKACiiigAooooAKKKKACiiigAooooAKKKKACiiigAooooAKKKKACiiigAooooAKK&#10;KKACiiigBrUlK1JQAyThaqydBVqQErxVWTsKAG/wmomqXB2niomq47GctyOoZPvGpqicHcTjiqER&#10;sMoaiZan/hOaYwHrQNlYrzmmt/SpmAwcGoW/pQIZTG/rT6YwPpVIaIZBuBFRgYUg9anA+bkcVHJy&#10;2BTGQKh8wEVrQsRFg+lVLaAtICRxVyVdiYHWgRFIg2Ejnmqzf0qUMdpBqJyBwTQMYeKhlf8AOpXO&#10;FzVSVxirjsZy3I5W+U1VlPHWpJHGCM1WlOehqhEbtkGq0vepTkk1FL3oM2VW6GoHqduhqFgeaBET&#10;VEy1MQdw4prrVICsy/KeKgZauMBg1XdKYFZlqJqsOuBVZv6UEyI2+6ajqRvummYIqhCVG1SUxgfS&#10;kwIW+6aharBByaY4HPNMkrEGo2BqywHrUbKKpAVwDkUS1Lt9qil56UxldutJTmUgnim0EsRvumq7&#10;VYYjBGeagYH0oJIqawz2p5ByeKMZBqluBXao9vtVllpjLWgFVqEHBzUrLTNuBQS9hrAelVZwdwwT&#10;+FWW/pUMnOKDMg59TT0kK9SaXaKa6Z6UATLOB1/WpkcSDIxWa2RTopynB70AaBUHoBTXXkZqKKfd&#10;3qVm3UAN2ikIGOlLSNQAxgPSom6VI39KjagBjUzNOb+lMoAKY2Qcjr7U+jA9Ka3JlsV3X5s459aj&#10;dTJ8oYq3UMOtWWXbVWdWMgCdaJExZ2fgnxQIiLKZiw6BmrsnYQsNgBDc5FeNK5ilRouJF616L4W8&#10;QrfwBJSC6HbWJ0RZ0H2o9CMUMTnrwaW6RWAIGKa2QAD6UjZiZNKGwppKazEcdqZLAct1rc8NwiS8&#10;GVzz1NYsQBIrrPCkAO6XHQ1EgiX/ABFKIlRM8elZbqYrM843c1Z8ROZrlAOgqHUjstUAHG2ojuaP&#10;Y5iXJkOD+NRBSM1P1c00rg9M1qTYi2mhF/ermpNvtSxr+9XigR0OloNvQflW9brhOB3rH0tflFbc&#10;YwtTI0iIxOetRv8AMakfrTQM5rI1MHXYPMjOAK8v8V6K0uWVeAOwr2K7gEqkHpWHfaOk0TAgZPtW&#10;kWYTR86y6RL5xADdakh8OTTN0Jr2QeDI3lLbR+VXbLwpFHk7RwfStoyscvLdnisnhCdUzhqzbnw/&#10;LFnIORX0TL4eiMeNgrE1DwlGzcIOa09oX7M+fZraW2bndgUxbuUEYJxXrWteCkwSF/SuN1PwnJCx&#10;8tTjvxQp30JlDlVzAXUH24PWmm/Pc4qK+025gYjB49qz2jkjyHyD1pmZqf2go6mmtdrJ2FYsjEZO&#10;aRJyoOTVR3JlsarMGzjFQyIPWs9r4pxmmjUC2ea0MyxLGTnBNQmMjOTk+9J9r3fSmtPQAjoPQVXk&#10;GMcVI01RSNu5oAjaoyAe1Pb+lRt0oEyNgPSo26VI39KjbpQQRvTQuRmnN/Soy+zimtwBkqJjt60r&#10;TetV5pO9WIc/zdKatuWz3NFsTI+O1bFpah2AI60nsNGWtgTjipksD6V00emqVBxTHtBGSAKguxgp&#10;ZY6qKkFmMcqPyrVaIDtUTgLkU1uJozWtwv8ACKgljAYHAq9cMADWbdz7Qa0II57hY1PSs2W6EjZz&#10;UF3clmIFUJJirYz1pXE9jWhl3HBJNTyAHGB2rKtJSTya1U+ZM0ySrKvtVOYHPtWhKo5qpMvzdKAK&#10;bA00ZweamZOtIF4NAED596hkGetWmWoZFGaCZbFRqZtNWGXnpxTNtBBFto21Lto20ARbajkQegqz&#10;tpki9OKAM+VevSodvtVyVevSoNtNAVGB3Gm7fapmjOTwaTbiqAiZfaomBqzgetRstICELxTGBzVg&#10;KMUxlpkEWDio2BqxgYwaYyelAFcqc09YzxUojHHFSKg9KAI1THal21Lt5wBQV9RTsLUjUAsAeprs&#10;vCGkiWZDiuc0+x+0zAEd69f8C6BjYSnpzUs3gtDtPDGj7VTAr0G1tjDCKztE08QopC10iRDYBisn&#10;Y7YIpBC3al8o+lX1gAHAyaUxjuAKxe5b0ZSjj25yKKsTbVUfWipA+36KKK8I90KKKKACiiigAooo&#10;oAKKKKACiiigAooooAKKKKACiiigAooooAKKKKACiiigAooooAKKKKACiiigAooooAKKKKACiiig&#10;AooooAKKKKACiiigAooooAKKKKACiiigAooooAKKKKACiiigAooooAKKKKACiiigAooooAKKKKAC&#10;iiigAooooAKKKKACiiigAooooAKKKKACiiigAooooAKKKKACiiigAooooAKKKKACiiigAooooAKK&#10;KKACiiigAooooAKKKKACiiigAooooAKKKKACiiigAooooAKKKKACiiigAooooAKKKKACiiigAooo&#10;oAKKKKACiiigAooooAKKKKACiiigAooooAKKKKAGtSUrUlACN0qtKBVliAOarzdaAGfw1G3epP4a&#10;jbvVx2M5bkbVG3epGqNu9UIik+6agap5PumoGoGyOom/pUtRtQIYvWkb+lKvWkcgdTVIaIpM7eKS&#10;KEuckVLHGZCMDI9auJCI15pjERPLTNRSnvSyy44zgUwn5cnp60AQv8vJ6VXkOWqxO6mMgMCfSquf&#10;lOTzQIbIwCEGqMpGKmmY8nPFVJTnoauOxEtyN2yCKhanEnJpjf0qhEbdKhl71PUEvegzluVm71G1&#10;SN3pjdKBEVMb+tSEHrio2BqkBG1RS1KwI5PSoJWHrVAVpO9Vm/pVmTvVdgfSjoSxi9aR6WkkpCI/&#10;4qRv6Uu0+lDA+lWSRN901A39asMDgiqzVJQxutJSlTzxSVaEI33TUDd6nbkGonyvWmMgfpULA1YI&#10;JPTimNigCtg5oapGUYPNRtQKxC3ehfu0rKW7UigqDmqW5MhrVXkByMGp2/pUZGT0rQkiwfWmsKm2&#10;+1RyjGKQEDf0qJhk1K39Kaq5pgR7aY4IqxtFMkXkUiXsVHBoRRtPAzUrKKaRxTMyNuOlIspU4JPN&#10;K39KYV3c+lAFqJ93epHGSMGqPm+XUkd1u4oAsbsdaOGHA6URgSY5qUx7KAKzL7U3A29KnZRUTjFA&#10;EbAelNA4pW/pSLQAxqiYckjr61M39aj25zQBXZcEkD8asaZdnTrtJwxAB5XsaYyioJF2uCfu0gPY&#10;NOv01GxSVSC+OlSRxlQc5JNef+EdcexuQjnMbcDNeiou5A/ZhkVEjSIzb7U0rlhxxU+2nKgOc1j1&#10;N0R28JeYACu70KAW+nuxAFctpUIe6UY712l0BZ6ftHG5c0FHPPJ5983cA96r6s+0EZ7Vb0qHzZpH&#10;PbmsbWLgtcOo7U47iexRT5mNDdaWH5gT3pgPJqyRaWMgSAmkpOhB7ikykdNpsgKDmtaOTauAcg1y&#10;FpqBjIFbEOrDbzU8pVzZMhPanK2VIPWs+LU1OOlSPehsYo5RXJZRnNVZVx1p/wBoz2qOR93ajlC5&#10;CwC9BQrBR0oY+1IF3CiwmNeUVBKyt1xmpmj96p3UTFhg9qYitc26yZ4BrMu9HSUfcX8q02V171FJ&#10;IycGnHRks4vVfCiyk4Rc+wrlNV8GkOMIMY9K9Vlk3ZyBVKdEc8gE10RZi0eHal4TlXOFx+FYNz4e&#10;mhYghua98utLil/hH5Vj3vhqOVgdo6Vtcwkjwm50uRM5DVSeB4zgg17Lf+EkYnAH5ViXPg5Cx+UU&#10;XJseYFnTPBoWc85JruLzwmFJAH6VmTeFSxJA4FBLWhzfnA96jkuhGwGeK17jw+0RI5rNudNMfXOa&#10;ZFiu94GFQrKCpyTn61DKhRsZpFiaQjHSgOUlaUDuajaYjgZNWodLeX1q0mhkdRyaB8pivKx9ajYs&#10;/PNdGuhA1KmggcYoFynIsrDk1G+WPQ12FzoIVMgVm/2QB2oDlM/TISzDIrrtPgCxg4Gc9cVm6fYh&#10;HHHSuitogEHpQNLUaQVWq8hweauSrtWs+ZjmgohlI9KqykVLKxqpcOaa3FLYo3UwXIzWBqVx84wT&#10;jFXtQmIJrEuXMpJJqzMpTSEt1NVpQWYHJqwY8nmlaIACmJ7BZ5BAya2LdjsHJrKiXaQRWpbH5Pxp&#10;EFhgNtVZ1BPSrTfdqCQUB0KMinmohn1q1KnWq7DBpgJUUq81LTWGetAkVWWomBzxVpkqJ1GRQMh5&#10;pRnvT9tIRigBKY4zT6XGQaBFaRfaomUY6VaZajZRg8UA9iky9aibrVp0qJlIzxQQVWXk0m2pinPS&#10;k2n0oArkHJoqVk5PFJtqgIChJo8s1aWLIzS+VTAqhCtPVDxU3lAU9VAAFAEBXBBpNpeQAVJMQGAH&#10;pV3R7Q3F0uVJ5oA2/CujvNKpK969x8KaUYo0GK5Dwlo/lqhCdcV6vo1r5caZXFYS3OuGxu2EIjjG&#10;a0VUYqkrbVAFTpMSMZrCR0RJ1IUmmSNmovNOeelG/wB6S2B7jHHNFOYg9DRTA+4KKKK8I90KKKKA&#10;CiiigAooooAKKKKACiiigAooooAKKKKACiiigAooooAKKKKACiiigAooooAKKKKACiiigAooooAK&#10;KKKACiiigAooooAKKKKACiiigAooooAKKKKACiiigAooooAKKKKACiiigAooooAKKKKACiiigAoo&#10;ooAKKKKACiiigAooooAKKKKACiiigAooooAKKKKACiiigAooooAKKKKACiiigAooooAKKKKACiii&#10;gAooooAKKKKACiiigAooooAKKKKACiiigAooooAKKKKACiiigAooooAKKKKACiiigAooooAKKKKA&#10;CiiigAooooAKKKKACiiigAooooAKKKKACiiigAooooAKKKKAGtSUrUlADZOgqJqlk6ComoAjbpUT&#10;d6lbpUTd6uOxnLcjao271I1Rt3qhEUn3TUDVPJ901A1A2MXrSPS9DSPQIjao3jMmAKlbr+FSW6ZY&#10;ZHFUhjrWMxrzT5e9TsoGMVXmYDOTTGV3XfkVXncqu0VYZsZINViA7Ek4FMRABhST1qGVuvFSTyBH&#10;AB4qrK4OcGkFyOVvlNVmqVyORULf0rSJL3GVE39KlqJv6UyBlQS96nqCQE5wKCJbldutJSsCMkim&#10;5BoEDfdNV3bGasN901VlYYODzVICKSQbSKqN/WnsTu4HFMcH0pgRN2pjf1qRwcio2NMlkbdaSil2&#10;mqEhKY39afTG/rUsCFuhqCp26GoKYhG+6ah21MRmk2mqQEW2oZOtWW+6arOCTwKYDf4TUDLVgKcY&#10;xTGWgZVYHFNqdlwDUFBAlM/ip9NqluJkbVBKuW4qw39aiYZJzWgiHb9aXGBz1qTaKa4xSAjYD07V&#10;E1SN/So2oYEbf0qJlJqVv6UgG7NMl7Ee32prLjtU20VHKuCKDMgaom7+lTN/WmAZzQBWdaRSFOKn&#10;ZajMeeaAJopguMGtK2ImtXJPOetY+3bVmzujFlM8Mc0AP8sqxySaAOufWpnO5qSZNhUe1AFdqZjO&#10;akb+tIgyp+tAELLUZGasstRlRQBWZaRv9SeO9TMtMLhVMfc80AMmYwrG69VOeK9N8I64Nb0xYTw6&#10;YX3rzByFAVula3hvWhpd+gQ4VutRI0ieumHCCLHI71F5ZEZXuDU1rMLi2SfOQwqVEDsPRqwZvE1f&#10;DVttG5gD7mrHiK4LIIgxBx2rQ0q3EdoWx2rCvm87UkU8ikWXLGI2umFjwSOtcveHzZ2NdbrTfZ9O&#10;QDjIrldnGT35qo7iexSZCGIFNyVyKtsgqJ4smrJKzsc0wueeTU7w1G0WM1SJZC023vim/wBomEYy&#10;TUc67c1SnYKOauxBpx67sbljj61eh8Qhh96uDur4Ix5qodb8psZpWC56rBrQcDmrH9ohiPmry238&#10;S7cc/rV6HxUOhP60WC56VHehscipftI7VwNt4nBwcj86vx+Iwe4/OplsUjrvPzUcp34Nc/Hr6nv+&#10;tWI9VE3IPArG5ZotH71XmiFMW9LUrT7uaYJalKeE5NU5IyvBrTdg3pVeVATWkWKSMqRD2/WqsxK9&#10;a1ZY8Gqk0IPOK1uYSRj3B68VWKBgSQK054BzxVGS3LHjpRcixnXEKHqF/Ks+e0R2BAUADsK057d6&#10;pyQMoOaqLuyWtDHvNLSUHAXP0rnNX0bZkbR09K7CQsGx2qlfIHXkdq2I5TyfUtPMUhOOPpVe1tS8&#10;gwOK67WrRSScCsW1QRy4x3oCxs6Tp+VGQPxFa500YBKj8qbpGNo4rXePeoI6YoCxjNp4XsKb9lCn&#10;oK0J42HFVeVPNAWK01uNp4FZN5AFYAAdK3JmGO1Ztyobn0oCxlRLtkFaURwmKo4xJVpG4oBrQLhv&#10;l61mzcknNXbg/Keay55dpIzx9aCCORsZ5rPvpwnGeop11dEE1mXEpl5z0prcUtjOvZCzHrVMRlu1&#10;XpItzmhIMCrRmUvJ9qcsPtV3yRTliHvQJ7FHyfarFum1T9an8kU5UwKZJHtpki1Z21HKvSgChKvX&#10;mqzryKvSr1qu680AV9tBWpttIVoArMKjK1YdaYR+VAFZhTAMVOy1G4waTAbRRRUgFMdcin0uMrTQ&#10;pbFUoeaiaM5q9tGOtRtH6VRBRaMg03YauNGSTxTfLxQBSZDk0nl+1XDHzSbBVCKwUgUu01KyjPSk&#10;xigZAw55pNoqVsZxmkGD0PNAiJIhJMBiux8NaWGmQkd6ydF0w3EgZlPWvS/D+jiPYQvNF0Ox1Xh2&#10;yEapgcV3VphEArA0a18lRkYrfTOBgcVjJ6nVDY0VORUkdQQn5anQGsJbnQh+M0m0U9VOfanbaSBk&#10;aj2op5GKKYH27RRRXhHuhRRRQAUUUUAFFFFABRRRQAUUUUAFFFFABRRRQAUUUUAFFFFABRRRQAUU&#10;UUAFFFFABRRRQAUUUUAFFFFABRRRQAUUUUAFFFFABRRRQAUUUUAFFFFABRRRQAUUUUAFFFFABRRR&#10;QAUUUUAFFFFABRRRQAUUUUAFFFFABRRRQAUUUUAFFFFABRRRQAUUUUAFFFFABRRRQAUUUUAFFFFA&#10;BRRRQAUUUUAFFFFABRRRQAUUUUAFFFFABRRRQAUUUUAFFFFABRRRQAUUUUAFFFFABRRRQAUUUUAF&#10;FFFABRRRQAUUUUAFFFFABRRRQAUUUUAFFFFABRRRQAUUUUAFFFFABRRRQAUUUUAFFFFABRRRQA1q&#10;SlakoAbJ0FRNUsnQVE1AEbdKibvUrdKibvVx2M5bkbVG3epGqNu9UIjao271I1Rt3oAik7Uynv2p&#10;lAChd3FWI02gVHDGdwJHFWgQB1oAhlbbzVd13jNTON7Y61XmYxkgcCgCu5wcVFLJtGDUpwQSTiqN&#10;y4bODVIlkMjbmqFv61JnI96jb+tMRE39Kib+lTNUTA/pWiAjqJv6VKQcVE39KYhlRt0p7dKjZhjr&#10;QRLcik+6arE4qzIQVOKqSc5xQIHkBUjNVWpec9OKRgf0q0BHUTf0qUg4qJv6UwI2+6agb+tTt901&#10;Aw3UARn7wqSmFTkcU+gBH+7UDf1qd/u1A39aRLIW6Go6kboaj2mrICmN/Sn7TTWB/SpY0RN901HU&#10;rA4IqKmhiN901A39KnbkGoWB5qkJkL9Kh2+1TsD36U3aKYXIiuBnFMZc1OwGDUYXg5FBLK7rio2G&#10;DVlxUEq4IoJGU1hTqUAEUAV3Wm44ORU7LULjGaAImA9O1NC5zTm/pRGMg1S3AhZaYy1ZZajKitAK&#10;rL7UgXg1Oy00LwaCZbFdxUbqcjmrTLULryKDMg2/WjYQwIOMVLtFNZgDt9aALEM2eCallGSOe1VE&#10;Xbz261ZikMqn2oATbSEYqXaaZIMEUAMqGdctxU1MkGSKAINh96ayD05qbaKCooAquuetNOAuAACD&#10;nIqwy1FInBP4UDPTfh9rSXVqLZm3FRj5q7OytzNeAAcKa8Q8J6g+l6kh3cM1fQPhqLzkimI+8Ac1&#10;nLY0p/Ebd0wtrEDABxWHolmbrUGnIyFOOateILoiVYgeOlaGiwi0sXbHLc81gdJheJLgG6CA8DtW&#10;JJxjFXdUkM185J6GqDtuJ9qqO4nsRt/So2qRv6VG1WR1I2/pVWcnd+FWm/pVecZI+lAGfdNhTzzW&#10;JfTbTjJ6Vq37EA1z96xYmtImcjI1C4GTjrWDeXBDZGelamoZycVjTMACD1rUxZTk1NozgE0f2uWI&#10;O4iqtyoZjgVTljOQRSIOit9a24y5/OrH/CSmNgBIfzrj2Zl70wzHqTQB6Da+LMYyx/Ota08YqFOX&#10;wc+teTi9KdzSnUH3ZBIFAz2y28WxnB3/AK1oweJYpBy/614VDrMsfRz+dWovE0sXy7j+dDQJnuse&#10;sRydH/WnNqIzw+fxrxm18XSDALH860ofGRAALc/Wp5Srnqf24etMa6yM5rzqLxhnHzfrVhfFmf4q&#10;LBc7h5wx6ioZJQOoFcininPepP8AhIw/ORRYDduJAc8DNUZ8tyMVmProPcUwa0rA8imlYB9yxBPF&#10;Z858xST1qeXUUfPIqlNcAqcEY+tWFzA1WPcSawhakzgit7UJASRVCAAtnI601uTLY19Li2oM1rhi&#10;q8Vl2r7VAyPzqzJfLGpBIzVmIy6mIzVCSUMeTioL7VlB6ise41YFjg0Aasrj1NVpZAAeax5dVPPN&#10;V5dUJHWgC/LdqjHpUTakAw54rCnvCzHk1C8zHGKANu91EMhwefrWDPekMQST+NG5n9aa1oXIJoAh&#10;eQyZ5NMEZPeraWgFP8kLQJlHyTSiPHUZq75XtSGIZ6UEWKm0elPRBg8Yqfyx6UbMU0BDsFNZeelW&#10;NtMdeRViIdvtTWX2qbaKCtAFGVOtVpF9qvyr15qrIvPIoApsvtTNpqyy+3FRlRnpTE9iLaaZIvtU&#10;+0UyQDigkqsKj21YZabtoAh2CkIAqfbUcnBFAiPaKWiigRG33jSUrA5NJtNSUI3So2qQnqO9RtVC&#10;D+Go2/rUuDio2B/WgYwjIqJlqwoG33ppWgCuIwTnvVmytPNnAxxS21sZZgCOK6zSdFVnQgc0uhNt&#10;S9oOkZ2lR0r0PR7ExhMisvRtO8kKCMCuss4sAYFYyNkjVtIcKK1YIztB71Ts1JUZFa0KAKM1mdEd&#10;hIVxnNTqaQAdjUchIzTGT+aO1L51Uw3PWl3k9qALEkm5fxoqHJPaigD7nooorwT3gooooAKKKKAC&#10;iiigAooooAKKKKACiiigAooooAKKKKACiiigAooooAKKKKACiiigAooooAKKKKACiiigAooooAKK&#10;KKACiiigAooooAKKKKACiiigAooooAKKKKACiiigAooooAKKKKACiiigAooooAKKKKACiiigAooo&#10;oAKKKKACiiigAooooAKKKKACiiigAooooAKKKKACiiigAooooAKKKKACiiigAooooAKKKKACiiig&#10;AooooAKKKKACiiigAooooAKKKKACiiigAooooAKKKKACiiigAooooAKKKKACiiigAooooAKKKKAC&#10;iiigAooooAKKKKACiiigAooooAKKKKACiiigAooooAa1JStSUANk6ComqWToKiagCNulRN3qVulR&#10;N3q47GctyNqjbvUjVG3eqERtUbd6kao270ARt96lRNxyKCpz0qxbp8oyKAHKCExUbf0qZhgEDpUL&#10;0wGZxzVW4Oc1PIw2kA81WkcBeTzQBUmYbCO9U2/rU0zZbjkVC9NEsjb71Rt/WntxUbUxDD94UklO&#10;PUU16uOwEUn3art/SrEnIqBgf0qgIm5BqFxtqxjHWoJyMdaCJFdn4IFQtSsSW9qRulBIxutRt/Wp&#10;G61GwP61SAik+7Vdv6VZkBxVdwRVARN901HUh5BA60wqRTQCUUu00lACN901WcVZJHTNRuBigllU&#10;ikqZgMGoaYgpjf1p9MYGpYELdDUO2rDKeaZx60xERXiomqywG081XZTjpTQELdDUdSupweKj2n0q&#10;hCUxv6VJtPpUbf0oEyJv6U3bkU5v6URjKmgkhZcdKjYYNWXFQSrgigBlNYU6lA4oArslR7etWWFM&#10;K9apbgVmBpm2rDLUZGK0Aj21G681Y2mmOOaRMtiqy0gU4PFTMtNVRg8UzMgZajK1ZZajZaAKzA+t&#10;OgfyznPFPZaaE3DGeaALyN9oGV7UjLg47iq0ErW521cHzLn1oAgZaQKcHipmWmheDxQBAy0irwam&#10;ZaaF4PNAEDLUTR87ycADGKtMtVblCQAOATigCGRzHscHkMDkV9DfC3V01rQVUsA8Q2+9fP0kQDoh&#10;6EV1/wAPfEj6HqZtgxCOeRUT2NafxHsE7G91cQBc7T1ra1ZxbWqxqcEL2qp4djS5uzckDLDOaq+I&#10;rgpM4J69K5zpOcnYtKxzUTfepwOWJpjdaqO5L2Co5BnFSUjLmrIKzA1Ey1ZZajZRigox79eDXM6k&#10;hLjB7V1d+vBrnryMM2a0iZyOZu4zk5rLmhyTxXRXcI5xWc8AyTitTCRz88PXiqUsBB6V0Nxbjriq&#10;UtuOuKRJgywH0zUDQH0ralgHPFQNAKAMdoPaoZIT6VtPAKhktxnpQBitCfem7Sgwea1mgFQvbZPA&#10;q0hPYzWJHTIpiysvc/nV9rX2qNrPNVYi5El0R3P50r6o0JAyeaGtSM4qJ7XdyaLBcnXW2GOT+dSL&#10;r7AdWrPa2A6UzyRRYVzT/wCEgPqakj10nOWNY/kio5IjkY6UmFze/tz/AGzQ2slhw5x9a5/ympQj&#10;DjmoHdmrLqe7PJqu2p7TwSKptCTSG1Lc00K5oprBH8bfnTZNYJGCx/Os1rU+9NFqT1zWgh11eGUn&#10;BNVFYkHJq19jPcU5bXbxigCiwZu5pqRs2RzWqtmD1pTahcDFAGcsHtUqWpbnFX1tx6e1TJCFU8UA&#10;Z6WuOw/KnPFjAxV1gFNRsNxyaAKnl01kx2q5sFRyqBigT2KTL6Cm7CQTU7LSomQaCLFN4zSKpGat&#10;tGKjKgGmhEW32pjr8w4qfaKay81ewEGwVHKmT7Va201kzRcCg0ZqGVPbpWgyfzqGVB6UwMuRM54q&#10;EoRWhKg9KquozQJ7FVge1RsD3qwy0wrQSVnBpoGKmZajYYNAhKjkGSOakpCM0CIdtKBipdtMcYIp&#10;MojooooJInX5jTdtTbaNtMZFjANRtUrcEiomoGNcfISKdaRNM+MU+KMyHAFb2laeqlc9aQh+laKz&#10;upAruNI0YxlTio9DsgSpwMV2dpahVBA5oZpFEcFkVA4rasbfGOKSKEADIxWnbRAcgVgzeKLFnGQO&#10;elX1XioIFq4o+X2qSyEnZmoJGLZzVmRM00Rg0hleJSTn0qdVp4hx0FOVCOopiI2XOKKlYDAopDPt&#10;+iiivCPdCiiigAooooAKKKKACiiigAooooAKKKKACiiigAooooAKKKKACiiigAooooAKKKKACiii&#10;gAooooAKKKKACiiigAooooAKKKKACiiigAooooAKKKKACiiigAooooAKKKKACiiigAooooAKKKKA&#10;CiiigAooooAKKKKACiiigAooooAKKKKACiiigAooooAKKKKACiiigAooooAKKKKACiiigAooooAK&#10;KKKACiiigAooooAKKKKACiiigAooooAKKKKACiiigAooooAKKKKACiiigAooooAKKKKACiiigAoo&#10;ooAKKKKACiiigAooooAKKKKACiiigAooooAKKKKACiiigAooooAKKKKACiiigBrUlK1JQA2ToKia&#10;pZOgqJqAI26VE3epW6VE3erjsZy3I2qNu9SNUbd6oRG1JStTdw9aAF68VYjGBUUQJYelT8AdaAGS&#10;PnIqCT7tPbJY46VG/PAqkBWbjmqFy3Jq7MdoweDWdcnJOOlMoiLe1RvS0klBD3I5OgqOpH5xUeMU&#10;EhUTf0qWom/pQAyom/pUrdKicgdTTYEUn3TWdP8AerQkYbcZqhOCT0q0BGv3qjb+lSAEHkUxgf0p&#10;iGL1pG/pS4IpGYetBMiJ+RioJF4NTkjPWmSDg4oJKYB8wVI39KUjDZNIxB71cQGU1lp9KxBzzQBX&#10;aoG/pVlyMdarsD+lBDImpKcwNNxiqJCmN/SnZFIwP6UmNETfdNQ7TU7A9KZtHpQBEVOKib+lWWxg&#10;+tV2B/SgCJulM21LjnFLtoAhK8VXZc1cYDaear7eORVoRXZaRPlU1Ky008LTKI2/pUEi8ip2/pUZ&#10;GaCGQ7aUDFS7aa42mgkib+tMIyKe39aEGQaAIGWoXXkVbYVE680AV9tG2pttJt61S3ArMvtTCtWW&#10;WoyvWtAKzLSAHBqZlpoXg0Ey2IGWo9pznNWWWmbaDMYuPqaswv8AKRVV6IpDvxmgC7sNGODipY1z&#10;HmkUZzxQBAy1GVqyy1Gy0AVmBqMrVllqNl9aAKzgk5J5pbSb7PeQuD/EMmpGWo8gtt7j5gaCo7n0&#10;94bWJvDMNyrjIUZxXLandNd3RYk4BxWB8P8AxbLc6U9mzHCjAFbAwxOPWoZtEZt9KUD1qQrTWG01&#10;j1NeglMfqKfTJO1BDIWqKQ4BqZv61VuDg/hTW4pbFC871i3ceW/Ctq45qhPGDziqIMK4h65qhPDk&#10;8DFb08I54qlJADniqjuTLY5+eA8jFU3gPPFdBPb9eOtU3tx6VoZmHLB14FQGDrxW3Lbj0qu1uPSm&#10;gMdoPao2hI7Vrtbj0qCWHBximBkvF7Uwwj0FabQjPTmozCPSgTMxofYVE8PoK1GhFM8gUyTIaD2q&#10;MwZ7VsPAKj+zjrQBjvB7Uw2+RwBWu9uPShLcbTxQBivbf7NR/Z/atxrb2pn2UelG4bGN9n9qctvx&#10;0Fa/2UelI1uARQBlfZ/aj7MT04rT8kUvlAdqAMr7I1RyWxBAArZ8r2pDBu7UAYv2c+lOWEjtWv8A&#10;ZvamPBhhxVR3FLYzfLPpSiP1HNX/ACh6VDMhVgAKszK+wUFfSpdppCtAFZlpFUYNTMtIF4PNAFdl&#10;pjL7c1YZajK9aAKzL7UgXjpUzLSBRg0AV2WmFasMtRstAFZlpAvBqZlpAvB5oArstROvIq0y1Ey8&#10;0CZBto2gKelTbajk44oIuU50znjiqUsRzwK03UGoniFNbgZEsR5qJVIByK05Yhz0qrIm04xxWgim&#10;y+1QuvPtVxl9qhdfmoE9ivtoIxU22o5OCKCBlFFFAiNvvGkpzKck02pZQyigkZoqiSJxljTdtTbc&#10;nrSiJj2oGLaDD1v2MoVhmsWCJlbJHFXo3ZGB7UAdtpWoFCMGuvsNQ37BkV5faah5bDBresNaKuDn&#10;is2XFnqdu4fBJrWgICjBrgbDXRIFG/2rpbDUQ6j5s/jSN0zo4mBPParikYrFgul9avJcBlGDWb3N&#10;C2ec0iAbqrCc85pyzHPtSAvEgLxULNTfNBA5ppyeRQAE+9FN570Uhn3JRRRXhHuhRRRQAUUUUAFF&#10;FFABRRRQAUUUUAFFFFABRRRQAUUUUAFFFFABRRRQAUUUUAFFFFABRRRQAUUUUAFFFFABRRRQAUUU&#10;UAFFFFABRRRQAUUUUAFFFFABRRRQAUUUUAFFFFABRRRQAUUUUAFFFFABRRRQAUUUUAFFFFABRRRQ&#10;AUUUUAFFFFABRRRQAUUUUAFFFFABRRRQAUUUUAFFFFABRRRQAUUUUAFFFFABRRRQAUUUUAFFFFAB&#10;RRRQAUUUUAFFFFABRRRQAUUUUAFFFFABRRRQAUUUUAFFFFABRRRQAUUUUAFFFFABRRRQAUUUUAFF&#10;FFABRRRQAUUUUAFFFFABRRRQAUUUUAFFFFABRRRQA1qSlakoAbJ0FRNUsnQVE1AEbdKibvUrdKib&#10;vVx2M5bkbVG3epD2FMYdaoRC4yKYF+YVI3GCelKoBIIoAniXC5NI39KkBAT3qNmHrQBG7bVJqvnG&#10;WqWc5TjrmoJHCxY71SGVrhtzk1n3FXCxIOapzDvTAh/xpJKUHoPekkp9iZbjP4hTW/pSn7woY7qR&#10;JHUTf0qUnANRtzzTYETVDL3qVyB1NQysD0NNAV2/rUUlSt3qFyBVIBjfeqNv61Ieee1RMN1MBjVC&#10;6mpypz0prqKDNlbbzTW/pUzLwTULf0oERP0qLaambnApNvtVoCLaaYy1PjFNZaYFYrzz601v61My&#10;8GoGpEsY3WmOPan/AMVOYA9Kskr4+YU6SnFcGmvUjI261G39akbrUbA0CRG3Wo2/rUhByajYGgZH&#10;/FSN/Slwc0jf0qiSNqhl+9UzVDK2TTQ2MprLmnUoGQaYiBlqPbVhlpu2gJEO2o5V5HParW2opV5H&#10;NBBW20oGKl201xtNAETf1qNvvVI39ajb71AEbf1pmM09v60IMg1S3AhYGmbanYCm496sCLbTGXmp&#10;9pprAZoJexDt9qilXkcdqs7RUcoGR9KZmV9vtTGXDDtU+0U114JFAFi2kxgVYlwcYrNgkO/ANaSf&#10;MuTQBAy0gGKmZaiPFACVHL1GPSpKawoArMtQvHzu9B1q2y1FJwp96Clubfge8FvfYJwCa9RJGFYd&#10;GGa8V02U2t9GQcZIr2C1n86zgbP8NQzaJOzVGWpHaoy1YdTV7Eu6o5Tn8qbupG5zQQRtULjPNSt/&#10;Sm4yDTiKRSlXrVSZMkY6VoSr15qvIuasgzJo/aqskftWpKntVWVBVR3Jexlyx+1VJosnp2rVlj68&#10;VXkjB61oZmPLD14qBovataWEVXaEc00BmNF7VDJEc9K1XiHpUMkXTimMyWi9qjaEk9K1GhHpTfIz&#10;2piexjtAfSo2iPpWw1uPSoJYMHpQQZTRGovLPpWm0PtTPJ9qQzP8r2pGjOelaPlD0pjwgkcUxFDy&#10;vamPGQRgVoeSKa0IzwKAM/yzSiM4ORV7yh6U1o8dqAKDJ7U1V9quNH3xUZTBHFIY1Yx6UOg9KlVa&#10;HXkUAVGWo2UfjVplqJlqo7ky2KrLUTpk1aZabsFaGZSaPnFIE4PFW2XrxTVj4PFAFN4/aozHV10F&#10;MKDFAFF0phSrjoKYUGKAKLpTdpANW3QVG6elAFVlpoXg1My+1IF4NAFdl9qjdeR2qyy1E454FAEG&#10;2msvNT7TTXXkZoEyDb7VFMvtVraKimUZoIsU3FNxwcipmWo2GM047hYqygc8VA4HpViSoGqxFWUD&#10;niq0g5q1JUJGaBPYrOKjK1YZaYVpklZxQgwKkZabt9qTAjZ+SB2qInOasC3YngcGpBbHHIpgUNpJ&#10;6U9VPpV4WZPO2pFtD6c0AUkgLYOKsRxYHvVxINqgYpfK9qAIFU4pdpqXyyO1Gw+lAEaAg1ft5imB&#10;UMcWVJI5p3ln0rNk63NrT7/y+p711emayAACa4G3yBz61sWExBGTSsaxbPRLXVQ+Oa27XUMr1rgb&#10;O6AwM810enz7lHNQ07nRF6HRG8PHNSJck8Cs+3Uvwa0ILc4BxUlk8cpJFWkY4NQrCBjFTpGMUCBW&#10;3MR7UU7y8N+FFIZ9yUUUV4R7oUUUUAFFFFABRRRQAUUUUAFFFFABRRRQAUUUUAFFFFABRRRQAUUU&#10;UAFFFFABRRRQAUUUUAFFFFABRRRQAUUUUAFFFFABRRRQAUUUUAFFFFABRRRQAUUUUAFFFFABRRRQ&#10;AUUUUAFFFFABRRRQAUUUUAFFFFABRRRQAUUUUAFFFFABRRRQAUUUUAFFFFABRRRQAUUUUAFFFFAB&#10;RRRQAUUUUAFFFFABRRRQAUUUUAFFFFABRRRQAUUUUAFFFFABRRRQAUUUUAFFFFABRRRQAUUUUAFF&#10;FFABRRRQAUUUUAFFFFABRRRQAUUUUAFFFFABRRRQAUUUUAFFFFABRRRQAUUUUAFFFFABRRRQAUUU&#10;UANakpWpKAGydBUTVLJ0FRNQBG3Som71K3Som71cdjOW4z+IUjUHqKGbNUBBKN0ePenwIQKVRuOK&#10;mVQo5oEMb0qNv609z81MegCKRsDNUZ2561cmYBT61nzEk1SKGu2VxVaXvUpbsahl5zimBB/EPrSS&#10;Uv8AEPrSOM0yJbkbfepKcwPpTaaJGyfdNMH3DT3OVIqPcFXBPNLqBWm71XbpViUjnFV2G4VrECOo&#10;JOtWNp9KglBz0psBg+6aSnBeDTakBKhapmI5qJgcUESIpO9QstTkHNNdaCSuAc01v61Ky4qJv61S&#10;AjP3hSN/SlP3hQwJ6VYETVEy1PtPpSOlSBV289KdT2XGeKZQAjdKgb+tTMRioZO9Mlkf8VI39KX+&#10;KhjupkMiao2/pUpGajYH9KQyM80xhUmMYpXWmBVK8Go9tWWHXNR7TVINyLYKawwBU+01FNximBC3&#10;9KZjINPb+lCDINAELA1G3WrDLUMgwRQMZSN0paKCZbEbVHjNPb+lEYypoIIZF9qj21ZcUzbQBVZa&#10;YV5qw4pm2gCHbQRipttRyDBFUtwGUxxkjin0mM1oBHt9qRl+U8VLtFNYZ4oJlsV412vmr6NuUVTY&#10;bcmp7RtyH2NBmTVHIvIqSkagCLbTWGKm2mo5e1AEDf0pgA3H6U9v6U0d/pQBWUEOD6GvV/DUwm0q&#10;LnOBXlbr+5J969D8CzGXSyCeQcYqJGkTpduO1RyAEjFWWHyZquvOfrWHU1I9tOVeDUm2nBeDTuOx&#10;XdfaomWrLLUbLTW4ylKtVZuMVflWqNz94VQrFdv6VGwGKkb+lRtQSyvKBzxVOdMtkelXZagK5zmg&#10;koshqPy+TxV5o6j2CqW4FFo+cYqMxjd0FXmQVGUrQCi0YzjApojGDwKuMgpqoMdKCZbFN4x6CoXi&#10;z2FaDoKb5YI96DMzHh9hUMkPTitVohUTwigDKaH2poh4PArQaH2pFhGDxQBmvD6CmiPAPFaLQj0q&#10;J4scYpoGUGX2phXA5q66Cq042kCqIKzAeneoZF+YcVO39ajYZPSgCHaaRlNTbfak2igCuy0zGAas&#10;MtQuMUhkTVEw54qVgc9KaFznimIj2mkZTU232pCvtQBWZaYVqyy1GRQBVZajZfzq0y1Ey1UdxPYr&#10;MtNC8dKmZaQKMGrMyuy+1MK+1WGWo2WgCsy1GY881ZZaYTt4oAqtCaYUIyKsM1RtzQBXYGoZF6c1&#10;aZahkX3oAqMtRSLVplqGReRxQJ7FRl9qhkjBPFW2WhYwQc0GZmtF7VE8RzxxWo0QqJ4hkcUDRneS&#10;aa0JPatDyvanLCD1FAWMz7P7UfYy3OK1Ps4p6wgDGPzpoZnLa4UcUv2b2rTES4HFL5S+lWSZwjwM&#10;YpdvtVxoxu4FJ5ftTAqbfajb7Vb8v2o8v2oApMhzSbDVto+elJ5dTYCGNTtp232qURnsM0vln0p2&#10;AiUFatW0m1hTFQbeeDUsMZyMCgDXspcgE9a6bS5gMZNcpaggDFbthJ05xR0GjttPlEmK3LcBlArk&#10;dKudvU10llcggDNYyNomgI6kVDSQOHPNW0QHkVmaEBj70VZZRRQOx9qUUUV4R7gUUUUAFFFFABRR&#10;RQAUUUUAFFFFABRRRQAUUUUAFFFFABRRRQAUUUUAFFFFABRRRQAUUUUAFFFFABRRRQAUUUUAFFFF&#10;ABRRRQAUUUUAFFFFABRRRQAUUUUAFFFFABRRRQAUUUUAFFFFABRRRQAUUUUAFFFFABRRRQAUUUUA&#10;FFFFABRRRQAUUUUAFFFFABRRRQAUUUUAFFFFABRRRQAUUUUAFFFFABRRRQAUUUUAFFFFABRRRQAU&#10;UUUAFFFFABRRRQAUUUUAFFFFABRRRQAUUUUAFFFFABRRRQAUUUUAFFFFABRRRQAUUUUAFFFFABRR&#10;RQAUUUUAFFFFABRRRQAUUUUAFFFFABRRRQAUUUUANakpWpKAGydBUTVLJ0FRNQBG3Som71K3Som7&#10;1cdjOW5G1JSnsKSqEOj+8Ke3emIDuzint3oAidsDNMZvlPFOlzt4qFvumgCtKeTVeT7tSyZyT2qG&#10;Qg1SArN96o2/rUjVE5AplEbfe/Gig8t+NFUiJbiN0qBv6VMxGKhb+lJkjKr3HWrHQZqvOdxOKOoE&#10;H8NJStwKTIrRCEf7tVm/pVhyMYzUDAnpTYEdRN/Spipx0qNlPp2pARr1pG/pShTkcUMDzQTIib71&#10;Rt/SpWBzUbA80EkTVEy1MQQQT0prY55qkBX29OKftNOwM07aKYERBxUTf0qyxGD61Wb+lAEbVEy1&#10;NSOtAFYrzUMy81aK81HKKpEMrheDzTdtTBeDScetBNiIio2/rVkgYPNVmG6luMj/AIqRv6Uu0+lI&#10;39KoTI2phGKkpsgORREoZUM65Ycdqn2mo5FyRxVAV9vtSFcEVPt9qay8igVyJwdtVSvNXpANpqsV&#10;OTQBDto21LtNGOuaBPYrMtCDANSsB2pmMA0EEbf0pu3Ipzf0ojGVJoAhZaYV5qw4FM20AQ7aay81&#10;Y201l5qluBBsFRyryKs7TUcoORWgFfbSFal2mgrQS9isy0sHDYqRlpqcMKDMur/q6hIyTUy/6uo1&#10;Gc8d6AGbT/k0hWpdoo20AVWWmFasstRMPagCs611vw9lCTOhPU9K5dxW54Ll2auEzgEZrORpE9Fk&#10;4V6bGMIKdNnax9acV2on0rHqajaKNpopiGN/WoJe1Tt/WoJe1JblkLf0qvOuccVYYH9KiYZrQTKM&#10;q47VAV61clUc8VDtoJZVkX2qNl9qsuKZtoJKsi+1RlRzxVl1qMrjNUtwKzL7VFIp9KtstQyL04qw&#10;KjLURU54q0y01UzQTLYr7DSGEtznpVrYKQjbTMyi0B9aETaCO9WnIHWmcEE5oArMvtTCvtzVhh70&#10;wr1oAqstQyjnmrjLVeQDNNAyjKtVZF5q9LjtVeRaZJTZfamFasstR7aAKzLSBeDUzLTQBigCBlqM&#10;rVllqMr7UwItvtUUq/N0q1t9qikj+bpQIr7TTHU5FWNvtTHWgCqy0wj1qwy+1R7aQyLaKRl9qm20&#10;1lqo7ky2KzLTQmQanYCo3bbxmtDMheOoyu3ipHk9KjLbqAI2A9O9Qvzmp2/rUeM5oArstRSL0q0y&#10;1DItAFVlqMj86sMvtUe2gCsy1E6k1aZabs46UCexSaOmbMdqutGKYU9qCSrt9qNvtVraPSjaPSgV&#10;yptHpTlTA6VZ2j0prKAaA3IdvtS7fapNopQtNBYj20bak49aKu4EBByaTaalIGaTaKVgI9po2mpO&#10;KOKAIShJ6Umw+lWVXjpS7famBAq4B7U7yi1SbCSOKmjTb1FAFdbYk5NTxwBcVPs4o6dKLgPhTbmr&#10;9o3zCqMRJzmrUWePSjoCOgsZhxzXRafMDiuPtHPrXTaVIMDJrGRtE6eB9oGKvwzYAFZluwYDBzWj&#10;EvA4qDQl82im7DRSKR9s0UUV4R7YUUUUAFFFFABRRRQAUUUUAFFFFABRRRQAUUUUAFFFFABRRRQA&#10;UUUUAFFFFABRRRQAUUUUAFFFFABRRRQAUUUUAFFFFABRRRQAUUUUAFFFFABRRRQAUUUUAFFFFABR&#10;RRQAUUUUAFFFFABRRRQAUUUUAFFFFABRRRQAUUUUAFFFFABRRRQAUUUUAFFFFABRRRQAUUUUAFFF&#10;FABRRRQAUUUUAFFFFABRRRQAUUUUAFFFFABRRRQAUUUUAFFFFABRRRQAUUUUAFFFFABRRRQAUUUU&#10;AFFFFABRRRQAUUUUAFFFFABRRRQAUUUUAFFFFABRRRQAUUUUAFFFFABRRRQAUUUUAFFFFABRRRQA&#10;UUUUANakpWpKAGydBUTVK4zio2FAETdKibvUuD071E3erjsZy3GfxCmt1pxByD2pCDmqESp92kbv&#10;SoQBTWYUARucCq0rDmp5DuXA61UmyOtAEMrblxVdv6VK5qJv6VSGRt901Wk61Zb7pqvID6VXQOox&#10;aRv6U4DFNb+lImW4yom/pUpOAajbkZFNkkT/AHagb+tTMcjjrULCkBG33qjb+tSEVGwoAjb71JSt&#10;SVohMKib+lSN0qNjupghlRtUlRtQRLcjbvUbVI3eo2oEROMqah21Mw3Um00ARheaHWpQDkUOBQBW&#10;20xlqwVxk4qNsVSAr7eetDrUn8VK4FMCvt5qKZas7faopsGgCuF4plTkgKeah2mquA1vumoKsMDt&#10;NV6CWI3zA1EwqakZetMkr4OabJ2qVhUUnakHQbTW+9Tqa33qYkJTJO1Ppj/eFCGyJv61Ewyakamg&#10;daoZHtqOUcjntVnaaikGcUEMr7aNtTbaQjFBJWZaRRwamcCkUDBoArsvWmbTVhgKYVGaAItppMHm&#10;pdoo21S3ArsDSAcH1qVgKQLwea0AgZaQKcHipmWmhRg0AV2WmjhhVhlqFh8wpMC1H90VIo46VHH9&#10;0VIvSgBrAeneo8ZzT2oReDQBAy0xlNWWWomApky2KzrWh4ZOzW4qqOKs6GQurxHpUMcT1aQCTZj0&#10;ob5SBTrUBkUn0pJPvGsOpqhtRS/eFS1FJyRiqGMprDNP2mjGQaBMrutRsvFWGWo2XrzQMpSr1qtI&#10;pzV6VevNVpF5oRL2KjLUTjnirTioXUZFUQQ7TTHXkVPtFNZeaAINtNdRVjbTHXkUAVGQelNAxnip&#10;2FRMMGqW4EbAeneomxg1K39ahY8mrAq3C5zUCqVzzV1lzULrg8UyZbEO2kK1LtNBFBmVmBqtMDmr&#10;zLVaZfmoApstROmatMvtTdnBoAovH7U0R8GrjR+1NEYwaaApsh/SmBdoq60dQsu2mMqstMK1YcUw&#10;r1piZWZaaF46VOy+1NCjHSggrsvWmFasstRkUAVmWmYwDVhlqFxikMib71Qydamb71QydaYiFv61&#10;EwyakYH0pAM0DI9oqORRnirO2o5F5/CqjuS9iqy00A4NTMvtSBeDxVmZAy1GVqwy1Gy0AV2WoXXk&#10;d6tMvtUbryOKAK+32pkiHIxVnb7U0pntQBV2Gk2n0q3sFRyLyOKAK+32pkinIxVnb7U0pntQBV2m&#10;jYateXR5dAFXYacFqx5dNZcHigCsV5PFJt9qmK8nijb7UAVyhzSbDVsQkjOKPJNAFUQE8ij7Ma0o&#10;ofkHFO8mgDOWMqMUuw1ceLDYpuwUAV1XbUiqadtz06VIE9qAGhaNtSBacFJoAYi1ZiSo0Q9xViJc&#10;daALFqdrCuh01uRXPxdQRW3prdOaAOqsWFbNsdy1z9m2Mc8Vv2LAgVm9zeOxbjj3MfpRU0ePrxRU&#10;XGfZdFFFeGe2FFFFABRRRQAUUUUAFFFFABRRRQAUUUUAFFFFABRRRQAUUUUAFFFFABRRRQAUUUUA&#10;FFFFABRRRQAUUUUAFFFFABRRRQAUUUUAFFFFABRRRQAUUUUAFFFFABRRRQAUUUUAFFFFABRRRQAU&#10;UUUAFFFFABRRRQAUUUUAFFFFABRRRQAUUUUAFFFFABRRRQAUUUUAFFFFABRRRQAUUUUAFFFFABRR&#10;RQAUUUUAFFFFABRRRQAUUUUAFFFFABRRRQAUUUUAFFFFABRRRQAUUUUAFFFFABRRRQAUUUUAFFFF&#10;ABRRRQAUUUUAFFFFABRRRQAUUUUAFFFFABRRRQAUUUUAFFFFABRRRQAUUUUAFFFFADWpKVqSgApj&#10;dKfTG6UAR/xVBJ941P8AxVBJ941cSHuJ/DSUv8NJVEsKjapKjagBi/eqtdfeqyDiqtywJoArP92o&#10;W/pUzkEVC39KpDI2qNv6VKRmonYCmMjao2/pUrdKjYE9KCJbkT/dpB9w051O3pTfurg9afUkrt9+&#10;mN/SpGU7iajb+lDAZUTf0qVu9RsDQwIn+7UdSODjFR4xVokRvumo6kb7pqPaaY0Dd6idTUuDSOBQ&#10;SyttpjLU5HamstBJW280tPZeDTKAEbpTac3Sk2mgBrfdNV2WrJBxUTAVSAr7enFP2mnYGaft9qoC&#10;FgcGq8iE5q4QMVXkxg5NAFIjmlp7Dnim8ikA2T7pqptq233TUW2mQ0Q7aRv6VMy8VEwP6UXFYibp&#10;UTLzU+OcU115FAEO00x15FT7RTWXmgNyDbQVqbbTWWmmBXZahdeR3q0y1E68jvVjINvtTXXkVY2+&#10;1McDcO1BLINtNdasYHrTHAyOaCCoy0gXg1MwpFXg0AV2WkHQ1M60gXAOaAK7LTNvzHmrDCmbTk1S&#10;3Aj20hWpdpoIqwKzLSKvBqZlpoHB5oAgZaQL8hqZlFRsAEIoAntfumnt940y0I2mnt940AJSNS0o&#10;GQaYEDLTQvFTMBSbRSJlsV3WpNPGNRh9cilcClsR/wATKHHqKmQ4nq0P3YP90UMfmYe9EP3YP90U&#10;PnzDwetYdTUjdSaFQiplTOKVlAIpjIdppkgNWNvtUci9OKVhXKrCoZFq0y1FItMCo4qF1OatMtRO&#10;vNNCkVGWq8y/MPpV1xVeRfmFUQVttBGKm21HIORigBlMk7U+mP8AeFAETf1qJhk+9SNTcA5qluBA&#10;y1EwwastioJeGqwIW/rULDLGpm/rTMZzTJlsV2Bpi9KsMtRONpoMyJv61G3WpG/rUZByaAI2/rTR&#10;90/WlakAOD9aAGN/SmEZFSNSIODmmgIGWonUk1bZfambODxTApMh/Wm7MA1caOoWUA0Aysy1GVqy&#10;y1ER60EldlqMrVhgKYRQBWZagkXpzVxlqGRaAKjLUTIS1WmWmBQaAK2w01o+aubBTWQZoAqeXTHQ&#10;jiruwVFMuCKqO5Mtimy1GVqwy1Gy1oZldlpqrwamZaQLwaAIGWo9ue1WGWmbRQBFt9hQVHoKl2ig&#10;gc0AVWWo3UkirLLmmiPd2oArbDSbat+XTHQg8CgCvto21NtNJgjrQBFtqOTgirO00eSX5INAFNUJ&#10;PSpkttwqysIABxzUmwjpQBU8orxRsNWzHk0nl0ARRr8op22pOF4oyKAIjEGyajaEelWdwxio2PNA&#10;FdU20bamIJ7Um00ARbakVaXbT1WgAC1Iq0KtSKtAEkCkmtawG0is+3Aya0LThhQB0dkQ2BXQWAGA&#10;O9ctZygEAda6CxnHHNZy3N47G9Cn8qKZYSZkOf7v+FFIo+y6KKK8E9oKKKKACiiigAooooAKKKKA&#10;CiiigAooooAKKKKACiiigAooooAKKKKACiiigAooooAKKKKACiiigAooooAKKKKACiiigAooooAK&#10;KKKACiiigAooooAKKKKACiiigAooooAKKKKACiiigAooooAKKKKACiiigAooooAKKKKACiiigAoo&#10;ooAKKKKACiiigAooooAKKKKACiiigAooooAKKKKACiiigAooooAKKKKACiiigAooooAKKKKACiii&#10;gAooooAKKKKACiiigAooooAKKKKACiiigAooooAKKKKACiiigAooooAKKKKACiiigAooooAKKKKA&#10;CiiigAooooAKKKKACiiigAooooAKKKKAGtSUrUlABTG6U+mN0oAj/iqCT7xqf+KoJPvGriQ9xP4a&#10;Sl/hpKolhUbVJUbUARN0qlP96rrEAZNUp+TQBE3Som/pUrdKjaqQ0R1DL941NUMvLHFMOo2ijpii&#10;ghiN901Wk61ZY4U1WkIzTQhv8Jqs39Ks/wAJqu1IBi9aSSlxjFJJQBE39Kib+lTPxULHdWiAZRRR&#10;TJEaomWpqRgO1A0VivemN/Sp2X5TxULUDIm+6ajqRgcEUzafSgBKKXafSkII60AJULVNUTA4oIkR&#10;/wAVPamcg/jTyRQSRt3qtcVZbvVafmqQEK9aRv6UoU56UMD+lWgI26VHtqQg0vA70iGiIio2/rVg&#10;suOtVmI9aNwGN1ppBJpSRmlXBpi6DNppkgwRU+0VFOMFfpQBFRRRQxkbVHT2/pTKACoZxlh9Kmpk&#10;gyRxTQEG0/5NIV/OptvtTdtULcrstNAxUzLUZ4oASo5F5FSUhBJoGQ7aUDFSbTTW60yXsRNTae39&#10;aZSICo5RyMCpKa2CaAItppjqeOKn2imOB2oAZCp3VYkXkfSmQrz7VYden0oAr7aCMVNtqOQYIoAZ&#10;SMuaWlAyDVLcCu6nmpNOH/EwiyOMilcdak05f+JhF9R0psuJ6lbr8sP+6KllX5zRbL8kPPYVLMu5&#10;z3rDqalfafSkI9am2+1RuNppANpr06jGaCXsV2FR7asMvtTGWqEVmFQyL0q0yioZFprcRVZaglU8&#10;VbZahlWqAoSrg0xBwc1YlA5qHpmglkbf0plPb+lMoJIm/pUTCpmpgHHNAFdlpuwkVOwoRBtNAFRk&#10;NRMpFX2jHrVeVMGqW4FNlphWrLLUbLWgFVlphXrVllqNloJlsVmWkVeDUzL7U0LwaDMgZaaFPWp2&#10;WmqowaAI+O9RyMKdLxnmq7tzQAM1QucmlZqZyaaGMb+tQydqlaopO1MBtIy5paUDdmgTIGWonSrT&#10;L7UzYSDxQSUnQ+lNCkVceMnsajaM56GgCDaaRlNTbT6UhXHamIrstRlasstRkUhlVlqJ15FW2WoX&#10;U5FAEG0U1lz0qfbShR3piKTIaaFxmrjIM5qJkxmgZUZaFU88VMy+1NVeOlADNppjDnmrG32prJyK&#10;BEG0UoIHGKk2GgRknpQMj69BTXtzIwOKvRQAjkYqUxBOmKAM5bXFSLHtGKsOAOlNUZz2px3EyAry&#10;eKTb7VMVGTSbRWhmyuV5pNtTEcnFJtNAiuy8mk2+1TFcnpRt9qAIdvtRt9ql2ijaKAIGXmm7amYc&#10;8Um00ARbakVaXbT1AoAVEyKlVB0qMtjpT0Y496ALEa7cVcg+8tUosnGRV2AHINIDV08ZkP0roLED&#10;iuds8hsgVtWUxXGaiW5pHY6jT03Of93/AAoqHSrpfOPP8J/mKKRR9pUUUV4J7oUUUUAFFFFABRRR&#10;QAUUUUAFFFFABRRRQAUUUUAFFFFABRRRQAUUUUAFFFFABRRRQAUUUUAFFFFABRRRQAUUUUAFFFFA&#10;BRRRQAUUUUAFFFFABRRRQAUUUUAFFFFABRRRQAUUUUAFFFFABRRRQAUUUUAFFFFABRRRQAUUUUAF&#10;FFFABRRRQAUUUUAFFFFABRRRQAUUUUAFFFFABRRRQAUUUUAFFFFABRRRQAUUUUAFFFFABRRRQAUU&#10;UUAFFFFABRRRQAUUUUAFFFFABRRRQAUUUUAFFFFABRRRQAUUUUAFFFFABRRRQAUUUUAFFFFABRRR&#10;QAUUUUAFFFFABRRRQAUUUUAFFFFABRRRQAUUUUANakpWpKACmN0p9MbpQBH/ABVBJ941P/FUEn3j&#10;VxIe4i06mjuadVEsRvumoWqZuhFQtQBBL9w1Vb+lWpfuGqrf0oAZTG/rT6Y39apDRDJ0NQN/SppO&#10;/wBaiamMjPb60UHt9aKCJbjZPumqcn3jVyT7pqnJ940EgtNb+tOWmsN1MCNvvVG39akYEc1Gw3Ug&#10;Ipfu1FU0ikrUJBHWtEAUUUUwEbpTac3Sm0CYjfdNQN/Wp2+6agb+tAIjb71JSt96koGFMb+tPqNh&#10;uoAY33qjb+lSspz0qNhQZsib71JSkHNJgjtQISqsn3qtVWlBBqkA1aa39aevNMYH9aYETdqY39ak&#10;cd+wqMjdyOlBLIiM5FMaP+VWBbuSDjgmpJYCmcjFWSZxjIoxjirRTPIqGZcEYoGR1HIvIqSkIzSA&#10;h20Fam20hWgRWcVHtqw603bRsMh20EYqbbUcgwRQmIZTWGadS4yDVgyuy1C68irTLUTryMCgZBto&#10;K1LtNIVoEV2WmqvBqZloVetApbFdlpAvBqZhSBQAaCCuy0g6GpnA9aRQMHmgCuy0iqcGpmFIFwDQ&#10;AkKndViReR9KZCOeOlWHUcYPagCvtqOVeRz2q1tqKVeRz2oArbaNtTbaTb1qluBWdetW9EQnUY8e&#10;tRMvWr+gJm/TjvTZUT0mAFbdPoKeecUqri3XHpTQDjpWDNgprDJp1KBmkBHtFMYc8VY20x1GaYns&#10;Q7TUM68g1a2iopl5H0osQU3FRsv51YZaYy1SGVmWoJVPFW2UVBKB0qhFGVcHpUBXrVyUDmodtBLK&#10;rLSDoankX2pqrwaCSuy1GRVlhTGUUAVWWoyStWWFMMYPJNAFV2ph5zVl4h6ioygWqW4FZlqMrVhg&#10;KYQKsCsy0wDFTuB61E3Xjmgl7Ebf1qFhljUzf1pmM5pmZXZajK1ZZajZaAKzLUTpmrTLTdnBoAou&#10;hpvK8VcZKieLOOKaAqO1Rsu45xVp4famiIrng1Qyt5Z9KeiYBqfafSjbgHtSEyuy0iqeeKmZaaqj&#10;BoJGbT6Ux1+YcVY2/SmOoHcUxFRlqN0J7VZYe9NCgjNAykyGoyh5q8yc5qMpSAoshpoXGauMnOai&#10;dMUAVWWomQlqtMtNVAaAKuw0bDVry6PLPoaAKLIajMRJ4q+0Rz0NNER7igCj5JqSOAkGrXle1KF2&#10;8UxFf7OaBGU4qxSMMnpSGQ7TTXXkZqfb7U1k5FMRBtFMdsHHSrGw0x4wTzTjuBBtz2o2+1TbMdqT&#10;AHarMyLb7UbfapgvoKNvtQBWZeTSbamZSCeKTaaAIGTnpTdvtUzLycijb7UAQ7fajb7VNt9qNvtQ&#10;BDt9qNvtU232o2+1AFdl5FTRLTjCxIwKkjQjqKAJIV5q7AvSq0VXbfBoAu2g2mtS3XdjFZsOAQc1&#10;qWWOKh7lrYuxK0fPPTHFFXrNU3HPPH+FFZso+2aKKK8Q90KKKKACiiigAooooAKKKKACiiigAooo&#10;oAKKKKACiiigAooooAKKKKACiiigAooooAKKKKACiiigAooooAKKKKACiiigAooooAKKKKACiiig&#10;AooooAKKKKACiiigAooooAKKKKACiiigAooooAKKKKACiiigAooooAKKKKACiiigAooooAKKKKAC&#10;iiigAooooAKKKKACiiigAooooAKKKKACiiigAooooAKKKKACiiigAooooAKKKKACiiigAooooAKK&#10;KKACiiigAooooAKKKKACiiigAooooAKKKKACiiigAooooAKKKKACiiigAooooAKKKKACiiigAooo&#10;oAKKKKACiiigAooooAKKKKAGtSUrUlABTG6U+mN0oAj/AIqgk+8anJwc1A/LVcSHuJ/DT0+7TM8Y&#10;p6fdqiRr9ahapn61C1AEEv3DVVv6Val+4aqt/SgBlMb+tPpjf1qkNEbdajb+tSN1qJyBTGRt3plP&#10;bvTKCJbjZPumqcn3jVyT7pqo6ksSBQSItLSAEdaWqQDZPumoamk+6ahpgI3Sq0nWrJYYqtJ1poBo&#10;+6aSlB4Io2n0pgNbpTaeVOOlNwRQSxrfdNQN/Wp2+6agYH096Bojb71JSkHrikoGFFJkUtACVC1T&#10;VC1BEhn8VI39KX+Kkb+lBJG/3arSdasv92q0gwatbAJH3prf0p0femt/SmwI2+6QelNERZAE7U8g&#10;Ec9KmsyEkPcetIARtiqG6ioryYueKdON05J49KawB60wKynBIprjNTMo5IqOgl7Fdx7VE688Vade&#10;aikXkUxEG00oGAaftFIw20hELf0qMgk1I39KaAKAYzaaY68ip9oprLzQG5BtoIxU22o5ByKYDKjk&#10;XkVJSEEmmhkO2grUu00hWqEV2WmqvBqZlpAvBoAgZajI/OrDLTCvWgZWZaZtNTsvtTdvtQTIi2mk&#10;ZflNS7RSMvyn+VBA60X5TxTyDuNPtF+U8U4ryaAItppjryKn2imsvNAEG2lAxUu2muMc9qYETf1r&#10;W8MQmTUAcdDWQ1dP4HiDSMxHAbrUS2LidqgK444xQOM/WnvgPgdMUzjBx61mtzUY39aQfdNDA+lA&#10;BwaYDG+9TG609vvUxutMBKKKKbAjb71QyDOamb71MPOaBPYpSr15qtIDmr0q9earSKQelBBUZeab&#10;jFTsvNROMGmtwZE39aibrUrf1qKqGMb+tRN1qRiOajoJlsMb+tQTfeqZqhk5aggjpG+9S0jfeoAj&#10;b+tMbpTmB9KYwOelAEEq5zimxoQDVjb7UFQKpbgVWXrTCtWWWo2WtAKzLULLk1bZfaoXX5ulBMti&#10;Hb7U115Hap9vtTHXkYFBmQ7aPLzzUm00udvBoAi8r2prQ5IzU3mD0pruMigCHyRTJE2nHapt4pr4&#10;bmgCoy1Ey81bZaideRxQBBt9qY6Z7VY2+1GwEHjmmtxlJkNCLhSKtNGKj2jkUwK7LUZFWWFMZRQI&#10;qstRshJq0y+1NCHnigZW8s+lIYiSOKt7T6U5Y89uaYmVlhNK0ZBHFXViHpTZEGQDSJKfl010xVza&#10;Ka6A9KAM90PpTPLzV14/Y03yx6UxFTy6Qx1c8selNaP24oAouh9KaFIq46ComjGRgUhkO01HIhJB&#10;qzt9qTy89jQBX8vjFRshzV3AqNkGc0xFYZHFGTU/k7skCjyTTuKxWKbjmjy6tCEjtS+V7Uiii0ZB&#10;puw1ceLnpTfLpAVdho2GrXl0eXQBXEZ2ZpUjyashABg0qRleccUxDNnQU4Q7u1T7M4I5qeNBxkUh&#10;lLyNvNWbdcAetTSIGwQelIpVe9AFmEBuDWhbttArKR8EEGr9o+TzTEbdhNiQ5/u/4UVDb7Qxwe1F&#10;SykfdNFFFeGe4FFFFABRRRQAUUUUAFFFFABRRRQAUUUUAFFFFABRRRQAUUUUAFFFFABRRRQAUUUU&#10;AFFFFABRRRQAUUUUAFFFFABRRRQAUUUUAFFFFABRRRQAUUUUAFFFFABRRRQAUUUUAFFFFABRRRQA&#10;UUUUAFFFFABRRRQAUUUUAFFFFABRRRQAUUUUAFFFFABRRRQAUUUUAFFFFABRRRQAUUUUAFFFFABR&#10;RRQAUUUUAFFFFABRRRQAUUUUAFFFFABRRRQAUUUUAFFFFABRRRQAUUUUAFFFFABRRRQAUUUUAFFF&#10;FABRRRQAUUUUAFFFFABRRRQAUUUUAFFFFABRRRQAUUUUAFFFFABRRRQAUUUUAFFFFADWpKVqSgAp&#10;jdKfTG6UARN3qNqlb7xqNlPpVxM5bkVSJ92mbT6U9emKq4hr9ahapn61C1AEEv3DVVv6Val+4aqt&#10;/SgBlMb+tPJx1qNjmqQ0MbrUMnWpm61DJyaYdhv8NJS54NJVIl7jZPumqzf1qy/Kmqz0MRG33qSn&#10;N69qbQthCN0qBv6VO3SoWpMCJqjkqVgfSo3B9KcQIj94VJTCpyOKfViCom/pUjdKjY7qAQyom/pU&#10;vXNRsD6e1AEdNZcZp+CCKVhnpQMr7eaWnspx7UygBKhapiRzUTZFBEiP+Kkb+lLtJPAoYH9KCSI/&#10;eFRTLU2DkGmS4aqQEKrSMtSrjpQy1QFV14NLbHaMVIy8GoRx0pASSDcwNRvUm4FetRsD6e9AEbfe&#10;qOTtUjA9e1RvyRiqJew2opfvCpdpqOUHI47UzMjprLmnbTTgODxQMruPakRetTOvNIqjmkUM2mop&#10;Qcj6VZ2iopQMj6UrCuQbTSgYBp+0UjD0oAhb+lMqRqZtNOIxKRhk9KdtNAHrVgR7fagr+dS7RSEC&#10;gRXZaaAcGpmWkCjBoGQMtR7asMBTGXjrQTLYrMp7CkQfNxUzrSIvzUEFmNTtHFJtqSNflFOK9aAK&#10;rKewphXmrDrTNtAEO2mzD9yRU/HrUU+NuOtMCq6/IB3Nd14LgMdg+R1bNcVty6ADjNej+HYBFp44&#10;wT61Ei4mmwymKihXaG+tSZBOMilIxWXU16CUjUtI3SqAjb+tRtUjf1qNqAI2/rTKc1JQAlRydTUl&#10;Mk+8aBPYgb+lQyVO1QSA+lMhlWSoG+9U8lQNVLcCNv61EU3ZqRqjL7cgVQMjeMVE6Y4qV5Pamqdw&#10;yTj60CkV2U9hSDoambFIo4NBBXdaRV65qZlqNjtOMZoATYKjkGCKf5ntTHOTQBE39aZTmB9KY3Gc&#10;1UdwI2/pSLSsR6ikU8da0Aa39ahYZNStSAHmgmWxHtpki9Kn2mmP9aDMqstM2+1WGWo9o9KAI9vt&#10;UckZyKsbRQVBoAq7DSYK8Va2CjygeRQBVyfSmOpY5xV3yRTGiweOaAKnlmmsuODVzy/pUUi84poC&#10;my1G3HFWWFIsW/PGaYymylu1NWI81pJag9qnjsxg8UCMjyTSiEkVsfYx6UjW4Q4xTGZPkmlEJHat&#10;PyfamtEMdKBPYztmKiljyQauypjNQ7Qc5oIKvl05Y8A1Y2CnBBigCkyGhFOCMVaZBnOaZtApDK7L&#10;UZi3c5qyy1Gx28UAVnhqJouass2e1CrvGcGgRV8ukwV4q55Y9KQwhucUwKJhJJPrR5Bq55YHFGwU&#10;BYpeWRRsNWigzRsFIZU20bTUzqNx4pNvtTEQmPJpPLqyqDFO8r2oAqeXR5dWigHWkO0UAVvJBINP&#10;MYC4NPdgDwagmkOMUhgJBHnBpftFUyzE5o3NTEXROCDTdwZuKrIScipYwc9KBlyIZxWjaKePSqMB&#10;GetaVr1GB+NAGnZD94cj+H/CinWeN5x6f4UUmho+5qKKK8I9wKKKKACiiigAooooAKKKKACiiigA&#10;ooooAKKKKACiiigAooooAKKKKACiiigAooooAKKKKACiiigAooooAKKKKACiiigAooooAKKKKACi&#10;iigAooooAKKKKACiiigAooooAKKKKACiiigAooooAKKKKACiiigAooooAKKKKACiiigAooooAKKK&#10;KACiiigAooooAKKKKACiiigAooooAKKKKACiiigAooooAKKKKACiiigAooooAKKKKACiiigAoooo&#10;AKKKKACiiigAooooAKKKKACiiigAooooAKKKKACiiigAooooAKKKKACiiigAooooAKKKKACiiigA&#10;ooooAKKKKACiiigAooooAKKKKAGtSUUUAFMbpRRQAz+I0jUUUEMjooooJY2T7pqBqKKuOwEEv3DV&#10;Vv6UUVQET/dplFFACN901A39KKKAGUUUVSKQVWl+8aKKroHUjb7tMoopozYUxv60UUuoiNvvVG39&#10;aKKQEbfepKKKpbAI3So6KKpAFMb+tFFMCNvvUlFFACN0qJu9FFAEf8VMk60UUAJHTW/pRRQIjbpU&#10;Df0oooJkNXrTm/pRRQSRv92oKKKpAKvWnN/SiiqQEbfdNRLRRSAWo5OoooqgG7RSMKKKTF0In+9T&#10;R3oooRmLTJO1FFNghlI1FFSNkclMooqugBSN96iikgYlMk7UUU2JDKRqKKkbI5KQfdNFFWgI2/pR&#10;H1ooqgRcX7opaKKBIib+lMoooGiJv6Uxv9WfrRRTELbgGaL6ivSrX5bGPHHy0UVEjSJXWRvN6960&#10;I2LLyc0UVn1NHsOpknaiimQNoooqgI2+9SL0NFFJgMb+tRtRRSJZG39ahkoooJZVmqlN96iirW4E&#10;DUg6fjRRVAxjf1qGTtRRQA2nLRRQIa39aj9aKKAlsRyUyiiggKguOooooArt/WhOlFFADqKKKqO4&#10;DG/rUUnaiirAZRRRTAKKKKACiiigCJv6UL900UUARSdaZRRUgMdR6VPaqNp470UUwLCD5aWiigmW&#10;wUx6KKZmG0VDMOaKKAKkw5qEjmiigBQBimNRRQBG39abRRQAVHJ1FFFADdoqWH7tFFADW/pTVoop&#10;rcZXb7xpKKKYgooooAjYfMabtFFFBI9fuin0UUARydahbrRRTEyNvvVBJ96iimBFRRRTJHR/eqdf&#10;vUUVJRNH94VpWZORRRQjSJu6eB5h/wB3/CiiioYj/9lQSwMECgAAAAAAAAAhAAmRPCBtbAAAbWwA&#10;ABUAAABkcnMvbWVkaWEvaW1hZ2UxMS5qcGf/2P/gABBKRklGAAEBAQBgAGAAAP/bAEMAAwICAwIC&#10;AwMDAwQDAwQFCAUFBAQFCgcHBggMCgwMCwoLCw0OEhANDhEOCwsQFhARExQVFRUMDxcYFhQYEhQV&#10;FP/bAEMBAwQEBQQFCQUFCRQNCw0UFBQUFBQUFBQUFBQUFBQUFBQUFBQUFBQUFBQUFBQUFBQUFBQU&#10;FBQUFBQUFBQUFBQUFP/AABEIAUIJRgMBIgACEQEDEQH/xAAfAAABBQEBAQEBAQAAAAAAAAAAAQID&#10;BAUGBwgJCgv/xAC1EAACAQMDAgQDBQUEBAAAAX0BAgMABBEFEiExQQYTUWEHInEUMoGRoQgjQrHB&#10;FVLR8CQzYnKCCQoWFxgZGiUmJygpKjQ1Njc4OTpDREVGR0hJSlNUVVZXWFlaY2RlZmdoaWpzdHV2&#10;d3h5eoOEhYaHiImKkpOUlZaXmJmaoqOkpaanqKmqsrO0tba3uLm6wsPExcbHyMnK0tPU1dbX2Nna&#10;4eLj5OXm5+jp6vHy8/T19vf4+fr/xAAfAQADAQEBAQEBAQEBAAAAAAAAAQIDBAUGBwgJCgv/xAC1&#10;EQACAQIEBAMEBwUEBAABAncAAQIDEQQFITEGEkFRB2FxEyIygQgUQpGhscEJIzNS8BVictEKFiQ0&#10;4SXxFxgZGiYnKCkqNTY3ODk6Q0RFRkdISUpTVFVWV1hZWmNkZWZnaGlqc3R1dnd4eXqCg4SFhoeI&#10;iYqSk5SVlpeYmZqio6Slpqeoqaqys7S1tre4ubrCw8TFxsfIycrS09TV1tfY2dri4+Tl5ufo6ery&#10;8/T19vf4+fr/2gAMAwEAAhEDEQA/AP1TooooAKKKKACiiigAooooAKKKKACiiigAooooAKKKKACi&#10;iigAooooAKKKKACiiigAooooAKKKKACiiigAooooAKKKKACiiigAooooAKKKKACiiigAooooAKKK&#10;KACiiigAooooAKKKKACiiigAooooAKKKKACiiigAooooAKKKKACiiigAooooAKKKKACiiigAoooo&#10;AKKKKACiiigAooooAKKKKACiiigAooooAKKKKACiiigAooooAKKKKACiiigAooooAKKKKACiiigA&#10;ooooAKKKKACiiigAooooAKKKKACiiigAooooAKKKKACiiigAooooAKKKKACiiigAooooAKKKKACi&#10;iigAooooAKKKKAGtSUrUlABTG6U+mN0oAZ/FSNS/xUjUEyI6KKKCGNk+6agap5PumoGq47AQS/cN&#10;VWq3JytV2X3qgK7/AHaZUzR9s1GyY70AMb7pqBqsMvaomX3oAhop2znrR5fvVIaG1Vm+9VtlwOtQ&#10;SR5PWqGQN92mVMycYzUbR470IhjaY1SHimFc0ySJqjapmjwM5qFhSAjakp2Mmjy/ehAMb7tR1M0f&#10;ynmo/L96tANqNqm8v3pjL70wIWpKeU96Ty/egQ3rTGWpduOc0080AQbahk61aZeM5qu60AMjprU4&#10;ZWkYUAR1Gy1JTXagmRDt5pWozzSlc0EkLVHt9qn8v3pDHjvVoCHb7UrVJtFNZM96YEDfdqPGKstF&#10;x1qBl9KEA2msM0/aaSmBHtpCtPLYpN+e1IT2IWWoyMVYbmopF6UzMZTWXNP20jfLQAzb7UhWnbqN&#10;3tQBCy0zb7VKze1M3e1ADdvtTJBgipN1Ndd1AEdNZc1J5fvR5Z9aAItvtSFakbik60AQMtIF4qVh&#10;QqZUmmhldlp8Ee6nMuTU0CbVNUAjLtWkj+YGpJDkYpkZCg96AGstRlamZs000CK7LUbLkYqwwqPG&#10;W/CmBNpFt9pu0Hoa9EW1K2aqOMCuO8J2jNfZzkZru5FLdDgDiokaRME2comzzWnaqyx/NVjyxSbc&#10;d6z6mj2G0yTtUu2mOue9UQR0U7y/emt8vFMCNqRehpxGaTbgGkBE1MapGFM27qBMhaopKnZDUMiH&#10;IoIK7JuqtND8w4q8flqGb5sfSqQig0XNRlMZq2y1FIKoCqy1Ey1ZYVE0e6gZDtpDxU3lUjQn1oAr&#10;NSKuQalaH3pu3y+OtAnsRMtR7farBGaYY/eggi2+1NaMHrUpGKjkfacYoAhaEVG0e2pmYntTdp60&#10;ARbaNtSHim7qqO4ELLUTLVkrmo3j5qwINtG2pfKo8ugCLbRtp5AFJx6UAN20jLT9w9KOvQUAQMtR&#10;MDVooWpVt93OaYFPyi1Ojtie1XlhC9afwnGKAKq2o7ipUhRBinFvSmMrMetIBGUDpUZ4qZVx15qO&#10;X71BMthlG3NFOXpTMxu32qOWPPapi2O1NLe1AFGWKmLCOauSKDUDDbxQBCyhahcZ6VNJGW70xYyo&#10;wTQBXZaRY89qsNET3p0cJ29aAK/le1L5AParXkmmtGVoAr/Zx6UjRBelWNtMkWgCqy1E6nPFW2jJ&#10;70nk+tNDKXl55NHle1WjEcmjyjTAq+V7UeV7VZ8s0oj96AKflCjyRU7x4Y80w8UyCFkA6VC7bc1b&#10;Kgiqsy9aAIy24ZqOpNvGBSeWaBFd2+am7d1TPDz1oWPHegCHyd1H2erSrTxGGoAprbntUq25q0se&#10;2po489qAKiQEc1atW2sBVqOEd6T7HzkUFo3tDhW6mKkkfJnj6iijwr/x/SD/AKZH+YopAfbdFFFe&#10;Ee2FFFFABRRRQAUUUUAFFFFABRRRQAUUUUAFFFFABRRRQAUUUUAFFFFABRRRQAUUUUAFFFFABRRR&#10;QAUUUUAFFFFABRRRQAUUUUAFFFFABRRRQAUUUUAFFFFABRRRQAUUUUAFFFFABRRRQAUUUUAFFFFA&#10;BRRRQAUUUUAFFFFABRRRQAUUUUAFFFFABRRRQAUUUUAFFFFABRRRQAUUUUAFFFFABRRRQAUUUUAF&#10;FFFABRRRQAUUUUAFFFFABRRRQAUUUUAFFFFABRRRQAUUUUAFFFFABRRRQAUUUUAFFFFABRRRQAUU&#10;UUAFFFFABRRRQAUUUUAFFFFABRRRQAUUUUAFFFFABRRRQAUUUUAFFFFADWpKVqSgApjdKfTG6UAM&#10;/ipGpf4qRqCZEdFFFBDGyfdNQNVhhlahZferjsBXf7tQNVmRdq1WaqAY1RNUrVE1ADGqJqlaomoA&#10;Z/FS0AZanFcVSAY/3agap3+7UDVQyJqY9P70jL70EtELUlOde+aZz60IVmDdKhZanFMk+WmBX24o&#10;pWNJUiEb7pqOpSM8Uxo8d6uLExtRNUpFRsKd0BHRSnikpiYjfdNR1IeRTfL96BoY3SoWWrOz3qKT&#10;5aAINvPSkZadu+alPNAEG2o2WrJWomFBMiuVpKlYdRTPL96CRtNapPL96ay1SYENFO2008UAI33T&#10;UBGalLdqbjFNAR7aNtSUjNimBAy1GwxUzNUZXdTE9hlNZc04jFKq7qCLMj2+1NZan8v3prIaAsyD&#10;bSFalPFNJpDsyBlpm2rDLmmMu2mIi20bakopAR7aQrTy+O1NMntQBEy0ir8pqRmBpAaYiFlpPuri&#10;pWGaYye9MBqLuarAj2imRLgirDMGxxTuhldlpm2rDLmmNH70XQEW2kK1IVC01iPSncCFlqKRfl96&#10;nZqSGA3VwiA45pXQHW+D7Hy4fNPFbq9X+tRaXb/Z7FE6HHWrOzFS2i0MprVJ5fvTWXHeoW5puhlN&#10;an7aQp71V0TZjKZIuSKm8v3prR+9ILEO32o2+1TeX70nl+9UIrMtN28VOye9RsNvvSEyFlqGRass&#10;aifmmTZlVlqGRatMtRNHu700LUqMtQyLVuRcd6gkFO6AqstM2+1TsKaEz3piItvtSFam8v3prfLx&#10;QBXZaiZeassuaY0fvQJlfbQVqUrikNBNiuy1C0e41Zam7c80Dsyt5NBj21OQBTSu7mgLMrMtM29a&#10;sMlRlapCsR7aay1NtFNZaq47EO32pGWpG+Wmbz6UXQWZEy1G0ZyMVbWEye1Sx2R7tRdBZlFbct2q&#10;aO1O3kVfS3C9eak2ii6FYz/s3tSrDt7VdJA7VGzbu2KLjsyv5XtTJIelWqPL3c5ouhWKXk0eTVox&#10;4pVj3d6LoCp5NRyRfNV4rjvUUignrRdCexT8r2qSOMbTUmMUxm/CndEWYxoxUEw29KlZqhk+bFF0&#10;FmRNULDJFTshNC2pbnNAWZEsO6hrerkcO3vSsuaYWZR+z0oj21b8umtETQFmVtvtTWjyelTmMigL&#10;mgVmVvK9qZJF04q55fvTWj96BFPyvajyvarfle9J5Z9aAKRh5pPJqy8eGPNRswWruMhaHHNRNxVh&#10;pqryMDSuBC/eoWqVupxTCmaCLETN2qNl3VI0fzdaNlAWINtG2rHlbqPIoCxX8vdR5XtVkQkUvlGg&#10;LFUR4qRVqRozTljouFhojzirEUfSkVMVYhWi4WE8nkVejhDJTYo9x5q1FDRdFLRD9HjMF47DuhH6&#10;iitDTIQ0x9dv9RRQB9kUUUV4R7YUUUUAFFFFABRRRQAUUUUAFFFFABRRRQAUUUUAFFFFABRRRQAU&#10;UUUAFFFFABRRRQAUUUUAFFFFABRRRQAUUUUAFFFFABRRRQAUUUUAFFFFABRRRQAUUUUAFFFFABRR&#10;RQAUUUUAFFFFABRRRQAUUUUAFFFFABRRRQAUUUUAFFFFABRRRQAUUUUAFFFFABRRRQAUUUUAFFFF&#10;ABRRRQAUUUUAFFFFABRRRQAUUUUAFFFFABRRRQAUUUUAFFFFABRRRQAUUUUAFFFFABRRRQAUUUUA&#10;FFFFABRRRQAUUUUAFFFFABRRRQAUUUUAFFFFABRRRQAUUUUAFFFFABRRRQAUUUUAFFFFABRRRQAU&#10;UUUANakpWpKACmN0p9IyUARfxUjU7bjmmtQTIjooooIYN0qJu9St0qJu9XHYCCb7tVWq5Iu4YqrK&#10;u01QETVE1StUTUAMaomqU9aay0ARr98U9qaq/NTmq4jIn+7UDVYYbhTPJ3d6AK38VDU5k296a1MZ&#10;E/3ajqUjdxTWTFIBlNmp3SmSc0yJEFJT2WmtxQSFI9N3HIpx5pARtUbVMy1Gy0wIWpKey03bVREx&#10;KKXbRtqhDWqCarDL8tQSc0DK/wDFTqNnzcUpXFAxKYy0ufmpWagiRCy9ajqVm4qPbQSJUbVKV4qN&#10;qAI+9Iy0v8VOPNAEBWmMu2rG2opVO4VcQI6NuaXaacq8GqAgZaRV4qZk96Z93IpAQstIoxUrLmm+&#10;X70ANo25p3l+9I3ycdaYETLTCtSs2aTApARbfamsvNT7RTWWgT2INtIVqVvlppNBBAy0zbVhlzTG&#10;XbQBFto21JRQBHtpjfeAqVn29qaq+awPTFADhH8uaVRuzxU/3UxUSrjP1pgJt9qQrTi22jdntQBC&#10;y1Gy1Mze1MP3S1AEDLWl4fsjPeK+PlBqg3b1Ndf4X0829ozscljkUnsNbm3cKI0RVpSMKv0pChYj&#10;Jp7fNjtWZYymSdqk20106c0DW5HRTvL96Rl20GglNanUxjiqW5MtgopN1HarIGNUZXOakamjvSAh&#10;ZajK1O1RsaAIGWoZFNWGamgbs0CZnyKfSmLHlTV6SLNR+Xt4pkFNoqZsxVthUTjFAEO2opV+apy+&#10;O1Rs240gIdtIy1LSEZqkBXZaase6rDR5703/AFeR1qgK7Rc1GUxmrDSD0qFpB6UAQstIq8dKkPNJ&#10;QBCy0zy91WfL3d6aylDjrQBB5XtTWhPariQlqsR2W4Z3UAZP2Ut2zUsNl8uSK1Ps4WjYB0oAqJah&#10;aGj28CrRT3qKVcNQIg20hWpNoo20DK7LTVj3VYaPPelVNvvQBX8r2pfLxVjaKRloJexVZaZtNWGS&#10;kVQOtBJUZTTdvrVtsVC9AFdlqGRD2q0y7qacLwRmgCk0Zpoj9RVxsH+Gmt9KqO4FbyvanxptBqX8&#10;KVV3dqsCPbR5e6pvLpyx8UAV/K9qQw1YPFAXcvXFMCm8NM2batSce9Qt16UiZbEe2kYAdak4qGbG&#10;6mZi8UjYxmoi+Kjkm+XAFADJZgSaqyfNStGck560btvvQBHsNRMhzVrdu7UhXNAFYR0vle1T7aXa&#10;aAKbRfN0pPK9qtMvPNJtFAFcR47UbfapimaTy/egCLb7UbfapfL96PL96AIvL5qRY6cq4qVVoAYs&#10;NTxxe1J6VNFmgCWNNtWolqKPNWoUz3oA0tDjDXTA/wBw/wAxRVjQ48XLH/Y/qKKZSPrSiiivDPZC&#10;iiigAooooAKKKKACiiigAooooAKKKKACiiigAooooAKKKKACiiigAooooAKKKKACiiigAooooAKK&#10;KKACiiigAooooAKKKKACiiigAooooAKKKKACiiigAooooAKKKKACiiigAooooAKKKKACiiigAooo&#10;oAKKKKACiiigAooooAKKKKACiiigAooooAKKKKACiiigAooooAKKKKACiiigAooooAKKKKACiiig&#10;AooooAKKKKACiiigAooooAKKKKACiiigAooooAKKKKACiiigAooooAKKKKACiiigAooooAKKKKAC&#10;iiigAooooAKKKKACiiigAooooAKKKKACiiigAooooAKKKKACiiigBrUlK1JQAq9aGoXrQ1AEbdKj&#10;apG6VG1BMiOiiighg3Som71K3Som71cdgI2qrP8Aeq03WoZo81QFVqiapytRMvvQBF/FSNT9vemN&#10;QA1etDUlB5qkMZTh900hGKKYdSvJUTVYkj71Cy0wIqR6dt5oZaAIGpj1Ky0xloJZF/EKRlp+3vSn&#10;mgkr7aKlaPPemFcUgG1G1SVGwpgRNSU4jPFHl+9VEBtFOKY702qARulQstT1G1AEO3npSMtPPWg8&#10;0CIdvNIy1KV70xmoJaIWXg1FUzHOaZ5fvQKzGdaYy1N5fvTWFAiuVpKkboaj2mgAqOVfmFS4NI2W&#10;61SYEG2nKMKaceKTqKdwGNUZXcakamqevGaAG7famsMVLuHpTG+b2pgMpki5Ip54pPvdqQEe32o2&#10;+1S7RSNgdqYEe32pCtSbh6Uhb2piZAy0zb7VORmmlcUEWZFt9qay1NtprLSHZkO2mNwasbTUckZb&#10;nOKAsyHZuqSKPbTo1+bFTMuzHemFhGX5ajC8Gpd/tTC2O1AWZEy0irwakbmm/doERMtIq9QaezD0&#10;pNuRuoCwlpaNdXiqOma9At4Bb26IPSsHwvp2GMrHNdHI3zGpbLUWJRSbqKgqzFprU6mtQFhKZJ2p&#10;9NZd1BQymsuak8v3pGXbTQMj2+1GMU+mSN7VVybMjambSc4p5zT41+U5oEVWU00LVxlHpUTLTAqs&#10;tNAwDU7L70wpQIgaoyuamZabtwKZNiuy1DItWmqCTrQKzKzLTNtWGXNMZdtICLbTWGKmqORcmmgI&#10;6ZIuae3FNJq7gQMtM8vNWGXNCoaV0BX8umtFzV9LYv3qRbTb1OTRdAZ6wmn/AGYtV7ywvalwPTFO&#10;6AqJBtqVV21NtqKQ7WxRcBjVHT2bNCx7s80roBlRyLzUzJjvTGj3d6LoRDto21L5XvSMu33p3GR7&#10;aawxTywHamH5uelADaKDxSZ4oEyNqibPapWpvFBNmV3zSBSetTsoNN8v3oFYi2+1IUFSHimN81AD&#10;dgpfLBo20Z21SAPJFI0YXpS7zRktVXQDdvtTlXjpSilHHGKdwImWoXyDV1ouM5qvIwU4xmgCGo5C&#10;BSTS46CqzyFuelBLFlf0qvIxNSq26nGLcM0ybMpNmmqCetW2g96jMOO9AWZAy1Ey1ZK9RTTFnvQF&#10;mRKvFG32qTyyKXYaAsyLb7UbfapNpo2mgRAy80m2pjHmjy6BEO2jbUhUCjaKAI9tG2n7T2FPWP1o&#10;Ah209VqQxgdDT1joKsxqx5qaOOlVMVPEtAcrFSPGKtQLTFTOKs28fIpXCzNbRV/0hv8Ac/qKKl0W&#10;M/aW/wBz+ooppoaTPqiiiivEPYCiiigAooooAKKKKACiiigAooooAKKKKACiiigAooooAKKKKACi&#10;iigAooooAKKKKACiiigAooooAKKKKACiiigAooooAKKKKACiiigAooooAKKKKACiiigAooooAKKK&#10;KACiiigAooooAKKKKACiiigAooooAKKKKACiiigAooooAKKKKACiiigAooooAKKKKACiiigAoooo&#10;AKKKKACiiigAooooAKKKKACiiigAooooAKKKKACiiigAooooAKKKKACiiigAooooAKKKKACiiigA&#10;ooooAKKKKACiiigAooooAKKKKACiiigAooooAKKKKACiiigAooooAKKKKACiiigAooooAKKKKACi&#10;iigBrUlK1JQAq9aGoXrQ1AEbdKjapG6U0rnvQTIhop7R7VzTKCAbpUTd6kb7tRnmriBGfvCo5qm2&#10;96jkXdVAVW71E1WHTapNV2oAZUTVLTGT3oAiop2z3o8v3qkNDGptSMnFN20wGP8AdqBqsSL8tV2p&#10;gR/xUNRjmhqBkTUxqk64prrQRLchopxWjbQSNqNqlZeKiYUAMoZaB97FPagCuRikqRvu1HVxExG+&#10;6ajqRvu1HtNMEFRtUm00jLQMhakp7LTNpoAOtMZaf0oPNAEBWk2+1TbaY3y0AM2+1MZalBpp5oIk&#10;QMvBqPb7VZZeKj8v3oJItvtSFam8v3pGXbQBWZaRV46VKwpvSgCFlpm2pypNNKmqQEW2jbUu00hq&#10;gK7LSKvtUrCmrx2zQA3b7U1lqXPtTXb2oAi201hipd1Mdd1AEdNapPL96RozTAjoIzTthpyrxSAi&#10;201hyBUuecU7yd5BzigCNIu9KwzUxG1cUzaaAIttNZan2mmsuetAEG32pCtT7BTG4YL61SJexXZa&#10;dbwNNcKo5FOkXawHetnQ9P3HzSe/SiQ4m9pdutrAB0NTuuTn1oaPeoIOAKdwQOOlZGpHt9qMYqTa&#10;Ka9ILjaa1OpCM0ANopdtB4oEJTJO1PprLuoAZTGGal8v3pGXbQURbaevC0tH8NUtxPYjamNT2pp5&#10;qjMhamNUxjz3pjx470AV2pjVKye9RsvagCFqidctVgx570xo8d6BPYg2+1NZalb5aFXfz0pkEG2j&#10;y81Y8r3prLt460gKjR0iw5q0VJpY4+DTAq+TUsdv3qfYKcq8UgGLEFpXxxStUbLu9qYhrYqJutSt&#10;CT/FTfJx3oGR01l3VN5XvR5eO9AFfy6Qrtqzt96jkT5utAFZqFXNPaM01flpAG32pki+1SbqZI3T&#10;iqQiBlpFXipDk9qTpxVDIWWo2GKsFc0xot3egCs1Mqw0PvUfk+9AEdFSeV701k20CexA1NEe7mpW&#10;jJqSFdikEZoIK/le1KsdWto9KGU9hQBW8unLFxU20+lNaUR8YzQBCy7aarYBokmDdqrySHoKqO4D&#10;pJz0FQM2etJg7sk5okbJGBVgRsm6meT8tTbvanBtykYoAoFdrVIv3ala33d6b5fl8ZzQBG1R7c1M&#10;yZ703Zt70wIGXk0m2pWX5jSbRSAZtFLtFBSk8v3ouBGy/MaTb7VL5Z9aPL96ZkyLb7Ubfap1jo8q&#10;gRX8ujy6sbQKXaKAK4BXjFSLDuqZVB7U7b6UAQNBtNPWOpFXnk1IqikaLYjWKpo46eseelWIYqCh&#10;qR1ahi6UqQjuamXEfSoe4Gno+IrhiemzH6iio9LbzJ2H+z/UUUIaPqOiiivIPUCiiigAooooAKKK&#10;KACiiigAooooAKKKKACiiigAooooAKKKKACiiigAooooAKKKKACiiigAooooAKKKKACiiigAoooo&#10;AKKKKACiiigAooooAKKKKACiiigAooooAKKKKACiiigAooooAKKKKACiiigAooooAKKKKACiiigA&#10;ooooAKKKKACiiigAooooAKKKKACiiigAooooAKKKKACiiigAooooAKKKKACiiigAooooAKKKKACi&#10;iigAooooAKKKKACiiigAooooAKKKKACiiigAooooAKKKKACiiigAooooAKKKKACiiigAooooAKKK&#10;KACiiigAooooAKKKKACiiigAooooAKKKKACiiigBrUlOIzSbaABetDUu2kagCNulFDdKKCJDZPu1&#10;DU0n3ahbigkR/u1HTmNNq4gFRNUtRNVAQy/cNVWq1L9w1WYUAR0PRQeaAI/4qWhlxzSbqYA/3ajp&#10;55pu2ncaGtytQstWCtRsKYFZlxTGqd1+WoGpgR9xQ9KB8wpWWgmW5C1JT2XjNMpokOtMZafQeaAI&#10;dtI1S7aYy0gIG+6ajqZ14qIriqTExDzSbaAfmqXbTugIttRtVhl4qJlp3GQnmk20/bg0tAETLxTK&#10;nb7tReX70ANqKTrU5THeonXNAEa0lOFLsFBL1I26U2pWQYNRNxQTZhSEZpNxzTz8ooCzIWWmbfap&#10;WamUBZjdvtTWWpaa1NBZkW2jbTi+O1N832qroRGy0wrUpbNNouBHtprLU1MkbBHFFwItvtRt9qdu&#10;HpS7h6U7gM2+1NZalz7Ujc9qAIdtI3AIqbaaa0ZagCJF3VZ8vaKSOLaeTU7Y7UAVmWmFanao6AI9&#10;tNYYqQtio3O49KAG0m0eYGNO2mmyZ24A5qroVrhHbNcXS4HGa7O1sxBAmB25rK8O2G5d7nmuiRvl&#10;K4pOSGk0QdOKKkMOTnNIyY71maDKZJ2qTbTXXPekIjop3l+9Hl+9BQ2mtUnl+9MddpoENoopQM0C&#10;EpknapNtNdc96AI6P4ad5fvRt4600D2IWptSMvvTdtVcgbTJKeWxTD89FwIWqPbmrBh96TydtFwI&#10;NvtUUvDCrTLjoM1E0JkYHpTuJlbZupwiq1Ha+9S+QF60XRNih5dI0VX/ACRTJIfSi4WZS8r2pfLx&#10;2qwyY7Unl7uelMVmQbfanKvFSGPFCrQOzIGWomU1aZabtoCxW2n0pyr+FTEhe1N3e1ILMZtqORTm&#10;p91HDdqAsyrtNKIyetWdo9Kax29qYWZVaOomj2mrhyajaMsaQWZV20hiLVZ8k+tOWMrTQWZU8k0x&#10;ocGr+w01ot1XcLFHy6PLq0Y8UxhjildCsVGi5qPy6uMmaYybaLoCt5dNaHNWT9KVfm7UySn5NOEY&#10;WrLYWq9xIAcD0oFZkbELTDcCMY61DNL1quZOfWgLMmkvPQVWkkMhz3p28f3aXIPbFArFd80w571Z&#10;Kg1DJGd3FUtwI6NuadsNKFNXdAM2+1GMVJtNNbNK6AbTWGadT1i8wZzRdAQbaPLzU5hxTcbaLgVm&#10;j+Y0nl1YIzRto5kBX8ujy6s+WTS+UaLgVfLo8urHlmjYaOZGdmVjGaTyzVzbTTx2oug5WVhGe9L5&#10;dT8tS7aOZBysiSPineXUgytPXJo5kHKyuY+acsRqyE704cUXRaGQR4zmrC4Woy34U3ntRdDJmkz0&#10;pyZaoolO7mrcS9KhhY0dBT/Snz/cP8xRU2iqTctj+5/UUUFI+mqKKK8k9MKKKKACiiigAooooAKK&#10;KKACiiigAooooAKKKKACiiigAooooAKKKKACiiigAooooAKKKKACiiigAooooAKKKKACiiigAooo&#10;oAKKKKACiiigAooooAKKKKACiiigAooooAKKKKACiiigAooooAKKKKACiiigAooooAKKKKACiiig&#10;AooooAKKKKACiiigAooooAKKKKACiiigAooooAKKKKACiiigAooooAKKKKACiiigAooooAKKKKAC&#10;iiigAooooAKKKKACiiigAooooAKKKKACiiigAooooAKKKKACiiigAooooAKKKKACiiigAooooAKK&#10;KKACiiigAooooAKKKKACiiigAooooAKKKKACikakyaAHU1qMmkoAY3Sil20jcUESEf7tQN3qVjUM&#10;hoEMakpe1JVx2EFRNUtNKZqgK78rULLVto+OtQyLtoAqsvFMqVvm4phXFAEb/dplPf7tMoAKKKKA&#10;DrTWWnDrTjzVICs68VAy1cdPlNV2FMZX2/NQ1SMKaUzTJZA33TUdWJI/lPNQbTTJEopdtO8ugBlM&#10;apSmBTCuaAIW5qNlqdo+M1EzUgItvNPpuTmnUgEao3qRqYVzVxAiakqUx+9MKYqgGN0ptPYdqbto&#10;EIeajZam201qAINvPSnbfal/ip+0UARFeKhZatleKiZaAKu3mn7c05lpBn0oAiZajPFWCpNRSLg0&#10;AMo25o2mnKODQJ7ELLTNtTsKZt3UEEe2jbUuwUhUUAR7ailX5hVjaKZIm4igCvto21L5dIylccVS&#10;Aj20balUZpG4YAc1QEe2pYlG05p4hyM5pNhHegBjL6U1c4OanUevNNk7dqAIGpFGc08pQBtyKAIW&#10;WmFanK5pmPmA7UARbatafZG6mBxlRUaqXlCLznvXT6Tpv2OHJbcW5pPYa3LENqLeNdtTKMCpPrzS&#10;MagsbTJO1PpGXdQIjo25p3l05VxQO5Ht9qawxU20U2RCelAEVMkXJFPYEdqFXd1GKAItvtRjFTbB&#10;TJFwRigYymtTtpprUCEpGpaCM0EsiamquRUpTNIF20EkLLSKtTFc0LHQBHt9qTy81N5dKFxQBGsQ&#10;705oV4pzJnvTcFeM5oAbtC1HJ96nsu7vTfL96AI6cqgrQUxQF+WqQDGUU3b6U5lPrTQdtUBGy0ir&#10;xUhINMaTZxjNAEbLUbDFSGTNMbc3QcUAQtQq5qTyS3tThGE60ARbfajGKecCmM3tTAKawzS7qUUA&#10;R7aNtSUhNIBm2jbT91G6gBm2jbT91JuPYUAQstQuvzdKtlS1NNvu5zQJ7FTb7UyReRVl49nU1Wmm&#10;2HGM0zMZwvWhpF21Xmct04qH5vXNNDHTydcVTdi1WChbrUbrtPTNUBWZC1NWI96tD6U129qAIPLo&#10;2YqXdSN81AEe2mtHuqXaKUKDQJ7FfyaPJqy0YUZpi/N2oIIfJprxVZ2imstAFby6ljT5TT9tKOKA&#10;ImWo/LzVhl3UBaAK/l0eXVnyzS+UaAIFh4pfJqwI/lprDFAEBULxik+WpTFu5zR5HvQBH5YNRtHV&#10;sJhcUhjBoAqrHS+XU+3acUoUmgCv5VG3bVhl29aTyw1AEAUtS+WaspCF96d5YoAqeWanji9alCgU&#10;9VoAZsA6VLEtOjh3danjhC0FrYuaOp+0tgZ+T+ooqzosY+0t/uf1FFMD6PoooryT0gooooAKKKKA&#10;CiiigAooooAKKKKACiiigAooooAKKKKACiiigAooooAKKKKACiiigAooooAKKKKACiiigAooooAK&#10;KKKACiiigAooooAKKKKACiiigAooooAKKKKACiiigAooooAKKKKACiiigAooooAKKKKACiiigAoo&#10;ooAKKKKACiiigAooooAKKKKACiiigAooooAKKKKACiiigAooooAKKKKACiiigAooooAKKKKACiii&#10;gAooooAKKKKACiiigAooooAKKKKACiiigAooooAKKKKACiiigAooooAKKKKACiiigAooooAKKKKA&#10;CiiigAooooAKKKKACiiigAooooAKKKKACiiigAooooAa1JStSUAFFFFABTG70+mN3oJZG1Qydan7&#10;1HJHnvQSRfw0lP28U3bVx2BiUUu2mtxVCFPNQSpUu7mmPzQBUZaiarMi/LVdhQBC/wB2mVKwzxTf&#10;L96AGUU5l2im0AFOptLupgD8rUDLU2aY1O4FdlplTScrULZFMTQ2T7pqDbUxJ6U1hjvTFZke2loJ&#10;opAI33TUdSnmm+X70xEbdKhZassuO9N8vcuaAKm2ipJF21HQAjUlOxml8v3qkAyo2qYpio2WncCJ&#10;qSnFcml8v3ouAyo2qYp700x5ouBAfvCpKUxUbaYhKiapivFREE0ARnmk20/aRQKAGbailX5hVmo5&#10;Fzg0DK+2nKvBpx4oD47UCexGy1GeKmLZprLuoIsyOmtUvl+9I0fvQFmRUbc05lxQtAWY3b7UbR3p&#10;xIqKRjuGBTQWYjL6U6KEkEkVJGucZ4qVnEa4AzmqugsyDpxTWpx+9mnbN4zmi4WIqZJ2qYx470xo&#10;896LiIqa1SMuKbt3GhyQDKRl3LgdakZMd+atafp7XD7ycAHpU8yHZlvQtL3fO4roHULgDtTrWIQw&#10;4A5prL83WjmQ0tRtNan7aay1N0WNopdppG+Wi6JsFFJuo3UXCwtI0mzijdSjB6incCFpqRW3VKYw&#10;e1NZQvSgYlMYZp9FAyPbTGWp6Rl3UAQbfalC1LsFGwUCexFto8vNS7BSqu2gizIfLo2YqekZd1AW&#10;ZDtprDFSkAUwru56UCI6ZJ2qVlxUUnagBtFFFAEbUi/dNK1IvQ00A1qglzu4qzs96ikUKaq4Ffmg&#10;qT1qRmA7ULh+elO4EW32pysIxgipNgprRjNAEbTegpmWkyan2r6U44A4FAFNlNNC1ZbHpTNoagCH&#10;b7UYxU2wU1o6YEdG3NP8v3o27e2aLgM2+1G32qVV3dqcYwKQEG32p8aDBpWwvamGXA4FACswWo2m&#10;UZGaZI+6qsiFjnOKCXsLcS7s4qqwLdamK7aa30pklZlpm2p2FM20wI9vtUUq/N0qztqOROetO6Ar&#10;7fakMean8v3pQuKYiv5dHl1Y2ig49KVwK/l0eX3qfj0prNjjFFwaK7c8Uix7afs96ft9BTJsyLbR&#10;5eal2n0pVU0BZkPl01o8VZ2mmSJk0BZlfb7UbfapvL96VYt3emFiDn0oy3pVrbjjbmjb/s1NwsyN&#10;VJWmMtWOMelRsBRcLEHSipCg9aYVPamFmJRUiQllyaRoiKAsRbhuqRWFMaE7qBGRQFh0i72yKVYT&#10;T4QelWVXjNAWZX8lvSjym9Ks7qVfmoCzII4SetTrb1IoqRaVwsR+Xtp6rUm3dT1jFFykXNFX/Sm/&#10;3D/MUVLo64uW/wBw/wAxRVJgfQlFFFeSekFFFFABRRRQAUUUUAFFFFABRRRQAUUUUAFFFFABRRRQ&#10;AUUUUAFFFFABRRRQAUUUUAFFFFABRRRQAUUUUAFFFFABRRRQAUUUUAFFFFABRRRQAUUUUAFFFFAB&#10;RRRQAUUUUAFFFFABRRRQAUUUUAFFFFABRRRQAUUUUAFFFFABRRRQAUUUUAFFFFABRRRQAUUUUAFF&#10;FFABRRRQAUUUUAFFFFABRRRQAUUUUAFFFFABRRRQAUUUUAFFFFABRRRQAUUUUAFFFFABRRRQAUUU&#10;UAFFFFABRRRQAUUUUAFFFFABRRRQAUUUUAFFFFABRRRQAUUUUAFFFFABRRRQAUUUUAFFFFABRRRQ&#10;AUUUUAFFFFADWpKcRmk20AJRSkYpKACmN3p9MbvQSxn8VI1L/FSNQSRt0ptObpTauOwmFRtT2pp5&#10;qgI/4qRqey45ph5oAiflahZasMvFRtQBWZeKZU7rkVWY7aAB/u0ynj5qPL96AGUU5l2im0AFRtUl&#10;NK5oAiPJxTGWp/LFIyVSGVGXFMarLR/LUDR1QEJ7UU5kxTaRMgooooJEb7tIPuGlb7pqMuVGKYEU&#10;nLUzb7U5ss1P2igCLbRUhUUnl+9ADOtMZamKY5zUbNQBCRikp5yaPL96AGdaNvtT/L96dtFAELLw&#10;ajqyyjaarlcVUQGt0pm2nZNGTVAN21GRips1Gy9MUC6jaNuaNppyrxQMhZajK1YYUzaDQIi2+1G3&#10;2qbYKRl20DItvtRt9qcWx2pN26gREy1BJkMKssT6Uiw+ZyeKAIUjLVYihAU7utPjjCUrrux2oAiZ&#10;QvSomG6rHle9NaMLQBBt9qcowppxAFNz7UCew1qaq5FPIJoUBUP970oIImWmbeQe1ThSwJbinwwm&#10;bKjpnrSew47jLewa4kBA4rprGzSGIAijSbRbWPn5jVtlznnFQaCkjbgVAwxUqpjvTZF5FAEdBGad&#10;tpRxQBHtprLU1Iy7qYEG32o2+1TbBRsFICHb7UYxUhx6U3g57U1uA2mSdqVm203duqyRKKNppQvr&#10;xQUJRTto9aa3y+9ABRTd1KKAFoopKAFopMimtJtoE9hGpq9DQXz2pN3WgzEaoZO1SM1RNlqAEoo2&#10;migCNqRO9PK5pNu2gApki5p9IRmgCuy0KMCpmjz3pvl+9UtwGUbc0/y/ejG33qwGbfajb7U7PtSM&#10;xHagCJlph4qUtmm+Xu5oAjo25qTyvenLGB1NAEO32pyrxT2CiopJNp4GaQD+FpkkwFRMxamNCZDn&#10;OKACZt3SmxqdpzUixbe+aU8dBQBAy1Gy1YKk0nlUCZTZajZauND71G0WO9MgpstM2+1WWjpvle9A&#10;iDb7U1lqdo9vem7PegZBto21P5fvR5fvSAg201lqz5fvTJI+nNAFfb7UhjzU/l+9PSMbeTVIRV8u&#10;nKu2rXkr61FLGN3WqGR7RSMvtTxDnvTvJ296AIdvtTWWrHl+9RSL8wGM0CIttOVal8kUbQoPNAxN&#10;oo2ik49aAuelQBGynmomQ1d2fLUbLQBQZTvxU8SZp7RgtnNKFA71YEyxjYKayilDbUpm4s3SgBPL&#10;FHlipPLNGw0BYhICsKnUjbUbQlmBpQhxigA4Y09Vp0MO7OanEIFS9wIlWpFWnbcU5RSAFWpFWlUU&#10;9RQBd0hf9Ib/AHP6iipNGUtdMMcbD/MUUFLY97ooorzTvCiiigAooooAKKKKACiiigAooooAKKKK&#10;ACiiigAooooAKKKKACiiigAooooAKKKKACiiigAooooAKKKKACiiigAooooAKKKKACiiigAooooA&#10;KKKKACiiigAooooAKKKKACiiigAooooAKKKKACiiigAooooAKKKKACiiigAooooAKKKKACiiigAo&#10;oooAKKKKACiiigAooooAKKKKACiiigAooooAKKKKACiiigAooooAKKKKACiiigAooooAKKKKACii&#10;igAooooAKKKKACiiigAooooAKKKKACiiigAooooAKKKKACiiigAooooAKKKKACiiigAooooAKKKK&#10;ACiiigAooooAKKKKACiiigAooooAa1JStSUAFMbvT6QrmglkX8VI1OZcc0mNwzQSRN0ptDNg4oq4&#10;7CEam0480m2qAY/3aZUxTNRsmO9ADetMZakxzSNQBWkGFNU5K0JF3LVSSMUAQx0+mr8tOoAa/wB2&#10;mVIRmk8v3oAZRTmXaKbQAU1qdSEZqkBERmo2WpyoFIVzQMqOtR7farckY21BtpkvUiZeKbUxXIqN&#10;kxQKw081Gy1JyKcVzTArbeelO2+1S+WM9aRhigREy8U2pG9KbtoAaeajZam20Fc0AVdtFTtGPWom&#10;XFADaKKKQA3NRMtS0xqpaAQstJt9qf3pdoqrgR7famyL0qbaKRlpi6kG2nKvBpTxRv8AagYxlqM8&#10;VMWzUbjmgQ2jbmjaaXpxQMiZaYIyx4qz5e7vUixiPjrQIrLHT9noKlaPPfFJs2+9AEe32prDFTbR&#10;TJF5FAEdIRmlPFCt14oERMtM2+1Tlc01lC9+aAaItvtTTHhw1TbT3HFNaEzMAp470ronlYwBrhwq&#10;jit7TtLEEfzdTzRpunLAoY/Ma0Sc0mxpAFCrgUlH40tQWJTJO1PpGXdQBHRT/L96Y/y1QBRSbqN1&#10;AC0Um6jdQAxqifPapiM03ZQgIfLLUoj21YX5e1DfN7VVwINtNZan20uKLgV9hprLVqmOvtRcCDb7&#10;UYxUu32pDHu9qLoCOo5M5GKseV701o8UXQFbmg571Y21FIvzdKdxMjopdp9KNvtQRZkTUirnNSGP&#10;NAXbQFmN2+1MkGDUhbHamN83NAWYymtTm4ppoCwlFFFAgprU6kIzTQDaCM07bSFttVcBu2jy81Iv&#10;zU7he9F0BD5dNZdtWNw9ar3DAMO9O6AbUcjGneZ7U1vmougIGY00fNU5jzQse2ldAQ7acq1L5dAX&#10;HvRcBm32prLU34UhXPtRcCDbSEYqx5dMaOmmJlZqYy5qdojTPLoJsysy0gXg1YMWaTysd6YWZVZa&#10;Zt9qtNHUflUBZkO32o2+1TeVSMm2gLMi2+1NZam201lpBZkO2kYEdKm2mgR7utNBZlfmjaT1qz5Q&#10;prR81V0FmRqtKy08KRSlc9qLoLMi200qNwqbb7Ux4dzA5xRdBYjkXioNpwau7eMU1lHSi6CxSWFi&#10;1WY4ttTjG0UVJJEyVEy1ZK03yxQBUMeTSeSauBdvFFO6GUxCd2KsRw7eTT9vOakxuFO4ELrmm7fa&#10;pvLA70eX70XEMjQelP8ALFKq7aWi4CKu2lo604JnvSKG7c09VpfL21Iq0gsMKHtUsSUElcYGafHl&#10;uoxQFjT0cA3DD/Y/qKKfocWLpj/sH+YooKR7hRRRXmncFFFFABRRRQAUUUUAFFFFABRRRQAUUUUA&#10;FFFFABRRRQAUUUUAFFFFABRRRQAUUUUAFFFFABRRRQAUUUUAFFFFABRRRQAUUUUAFFFFABRRRQAU&#10;UUUAFFFFABRRRQAUUUUAFFFFABRRRQAUUUUAFFFFABRRRQAUUUUAFFFFABRRRQAUUUUAFFFFABRR&#10;RQAUUUUAFFFFABRRRQAUUUUAFFFFABRRRQAUUUUAFFFFABRRRQAUUUUAFFFFABRRRQAUUUUAFFFF&#10;ABRRRQAUUUUAFFFFABRRRQAUUUUAFFFFABRRRQAUUUUAFFFFABRRRQAUUUUAFFFFABRRRQAUUUUA&#10;FFFFABRRRQAUUUUAFFFFABRRRQA1qSlakoAKKKazYoJY1/u0i/dpGOeKdtoJKsn3jS1JJEAM1HVx&#10;2EFFI1Jk1QDqjanZNI9AEf8AFSNSnrSHmgBh5qCZKsEYqJ+etAFRlpKmaPPemMmO9ADKKKKAGv8A&#10;dplSEZpPL96AGUU5l2im0AI1Npx5pNtADW+7UG32qwy/LULZFUhjdvtTGWn7jQeaYFdloqZkzTfJ&#10;96pEyI6Y1TmPA61Cy0EkTUlOIpOPWhAJRS8etNyKABvu1C1StyKYUzQBFTtvtSmPHel59KQDdvtT&#10;GWpefSkIJoArkYpKnMfrTPLHrQBHSN0qQxj1phFUgIWoVc08x570qoF96oBm32pRHmn7RTloEReX&#10;R5VT01mK9s0AQ7dtFObLdqFTPWgBtNapfL96jkXaaAG0hGaWlzQIhZaRV9qlK5puCvQZFAxu32pG&#10;iDDd6VKcKOetJFE1w3HApMZFHumbaBWrYaaIlJYdamtdOSIBjyat53+2OKgBMBRgUlLt96DQAlFF&#10;IzEdqQC0U3cfSlU5oAWmSLkin0YpgRbfajb7VLtFG0UARbfajb7VLtFG0UARbfajb7VLtFOWMMCa&#10;AINvtRt9qmZQKa3HQUAR7fajb7U/cfSjcfSgBm32prLUu4+lG3d7UAQbaNtT+X701l20ARbaay1N&#10;TJDyOM0ARbfakKCpNx9KY43H0prcBuwVHIvzVJs96ay/jVgRbaNtSbTSNxQBAy0irx0qUrmk24oE&#10;QMtM21OwpoTdQJ7EW2jbUvl0jJjtQQR7aNtSbfanCMdzQBDtqKZfmqd2C9OagZt/tQAzftqKSQk8&#10;VI0YbvUbRbe9ADfMPrSMxbrTvL96UR+9AEdPjXIpfJ96VRs460AG32o2+1Luo3UAJt9qNvtS7qeq&#10;7hQBHt9qNvtU3l+9Hl+9AEO32pVXipfL96Qx+9UgIWUVXlX5qstHz1qJo8d6oCDbRtqQ8Um6gCBl&#10;phWpyuaay+nNAEO2mstT7T6Uoh3deKAKu32pRHmrX2cetNZBHwKAK/l0FMVPS+WGGSeaAK232prL&#10;Uzjb0GajJLfw4oAj20bamVC3tSMpU+tAEW2jyy3SpOfSpI/unigCt5JpfKPerJb2pN272oAr7cUb&#10;aeWo3UGYzbRtoMhz0o8xvSgBjLyaTb7U45PNHzUxDdtSKtKq8ZNPHFADGWk21JSHPakMZto21IuT&#10;1pWwvQ5NAEQXmpFWmpljzUyigtDWWnKtOanKKBirHmpVCrTVp4TdQBoaO2bpsf3D/MUU7Q4cXT8/&#10;wH+Yopge1UUUV5p2hRRRQAUUUUAFFFFABRRRQAUUUUAFFFFABRRRQAUUUUAFFFFABRRRQAUUUUAF&#10;FFFABRRRQAUUUUAFFFFABRRRQAUUUUAFFFFABRRRQAUUUUAFFFFABRRRQAUUUUAFFFFABRRRQAUU&#10;UUAFFFFABRRRQAUUUUAFFFFABRRRQAUUUUAFFFFABRRRQAUUUUAFFFFABRRRQAUUUUAFFFFABRRR&#10;QAUUUUAFFFFABRRRQAUUUUAFFFFABRRRQAUUUUAFFFFABRRRQAUUUUAFFFFABRRRQAUUUUAFFFFA&#10;BRRRQAUUUUAFFFFABRRRQAUUUUAFFFFABRRRQAUUUUAFFFFABRRRQAUUUUAFFFFABRRRQAUUUUAN&#10;akpWpKACmN3p5pCuaCWRfxU+gx980UEDJvuVBViQZWq5GKuOwCNTaXrRtqgEoelxikPNAEbUlOZe&#10;9NoAOtMZaeKGoAgK1Gy1O3SozzQBXZeKZVhkytRMmO9ADKKKKAGv92mVIRmk8v3oAZRTimB1ptAC&#10;N0qJlqamtVIZXZaSpWXdTfL96YDKKcyYFM59aaE9RcZ4pjRcU8detSEZoJsym0fymodhrQaPg81C&#10;YwKBFRozimbT6VbYUlG4FbafSl2+1TkUmwUAQMvBpm2rXlikaEDvQBW20ban8v3o8v3oArleKi2n&#10;0q40fFRUAQ7T6UrRe1TUNTQEHle1NePFWKRl3VVwK232oxipWAFN2hvai4DKYwzU3l+9Hl+9MCDb&#10;SjipvL96Y64NFxDKZIuSKk2mo3YqwG3NK6Abt9qawxU/G3J4qNgGyfSi6GR0bscY60v3jgc1ds7L&#10;zFLPwc9KLoOVlWGzaZuela9np6wLzT40WMYAqVct3pNqw7MeVG3AFQ7dpNSjikZd3tUhYjo25p/l&#10;+9J9z3phYbt9qay1Jv8AajG/2pBZkO2nKtS+X70qrt96AsyPb7UbfapaKAsyLb7UbfapaNoNAWZF&#10;t9qNvtU2wUjALQIi2+1OUYU07K0jH0oAjamkZp5UmnLH70AQ7aNtT+X701l20ARbaUcU+kIzQA2m&#10;Sdql21HIvIoAZTWGaftNKq5pgQ7aQrVjy/emsu2hAQ7famMtWKjk69Kq4EW2mMtTc+lG3d1ougIN&#10;vtRt9qseWKa0fpRcCqy0KvFTmHPelWBdpy1O5LINvtS7R3p8mF6HNQtLjtQTZiMwWoZJMnilf5/a&#10;miMDvmgLMiZS1RmM1axQxx2oCzKvlmk21a3f7NMZdx6YoCxBtpGQnpU/lCk27e1AWZB5Z9KVVI61&#10;Nn2pD9KAsyPbRtqSigLMj205RinUUBZhRRRQFmFFFMdtvamgsxGqMrnNOLZpN1VdCImWmFanPNN2&#10;ii4EO32pypxTjgdqYWz7UXAdsFNZdtJmii4BUUv3qlqORSx4p3QEdKqlqesfrxUqIFX1ouAxIc9a&#10;JIQMU/ft7UySQtQAzaFowG7UxuadGMA0AL5Y9Ka6helSUjLuoArtTdu7NT+SPWlWIL70AU2jOaTy&#10;zVsxnNHlmmRylYQ5pfJqxsNJsNAcpCFxxS4FKyndSrDmgLMRVpdtSiFlHHSmMStILMiMZLU9Vx1p&#10;RJS7S3SgLDXx0FRLCzNVjycHJqUHA6UwsVxHt7VIq0rKSeBT1B9KVyhrLTlWnY3YqRVpXQxoWpFW&#10;l24py0XQF3SfluG/3P6iipNI/wCPlv8Ac/qKKd0B7HRRRXnHaFFFFABRRRQAUUUUAFFFFABRRRQA&#10;UUUUAFFFFABRRRQAUUUUAFFFFABRRRQAUUUUAFFFFABRRRQAUUUUAFFFFABRRRQAUUUUAFFFFABR&#10;RRQAUUUUAFFFFABRRRQAUUUUAFFFFABRRRQAUUUUAFFFFABRRRQAUUUUAFFFFABRRRQAUUUUAFFF&#10;FABRRRQAUUUUAFFFFABRRRQAUUUUAFFFFABRRRQAUUUUAFFFFABRRRQAUUUUAFFFFABRRRQAUUUU&#10;AFFFFABRRRQAUUUUAFFFFABRRRQAUUUUAFFFFABRRRQAUUUUAFFFFABRRRQAUUUUAFFFFABRRRQA&#10;UUUUAFFFFABRRRQAUUUUAFFFFABRRRQA1qSlakoARulLSN0paCWI3Sm05ulNoIY2T7pqBqsSfdqL&#10;y93eriBBT6bjDU6qARqbTmptADX+7TKkYbqTy/egBq0jU4rt5pp5oAif7tMqYpmo2THegBvWmMtP&#10;6UHmgCuy8UyrDRhhg0xocd6AIqKcU96a3FACN901HTmJptABTWpw5NJIu3NUhkVFN3HdinNxTADz&#10;SbaTcRR5poAXbS03zCadQIDUbLUjUwsTTJZEy8HioqsMDg1F5fvQIZRT/L96PL96dwGUrU7y/ems&#10;KAI6KWl20gGN92o9vtU22jYKAIdtG3NSlRTPue9MBu32o2+1O3+1G72oAhZaYeKnPNRulAEdFDcU&#10;qLuoASmsM1L5fvTJMqwAGRQBHto2jGe9PLBevWhV876UgIG+bgUiwuzYA4NXYrD5s7qvwwrGpGMn&#10;1oKjuVLbTQg3GrmB0HGKfz60qIBmgsj20o4qXbTH4NAhtFFKBmkISgjNO205Fz3oGRbacq1L5fvS&#10;7femBHt9qNvtUm2jbQBHt9qNvtUm2jbQBHt9qMYqTbSbPegT2GUyRdxFTeX70bBTuQVthpVWrOwU&#10;1l20gIdtKOKfTWoASmSdqfSMu6gCOin+X70jLimA2msM0/aaAo7nFAEW2lHFS7R60jJnoaQEdMk7&#10;VN5fvTWh3d6QENKE3VJ5HvT1j2jrVAQ+V7Uhjx2qyF96bIlICvt9qQ4XrUp+XtUE2WYUAOyKgnb5&#10;uKXmmP16VSYELKWqNkwas5PpSMm/k8VQitt9qNvtUzRgU3aKBke32pjLU+0U1l9KAIdtG2pNpo2m&#10;gCPbTGWp9pprL60AQ7fajb7VJtFG0UAR7fajb7VJtFKFFAEW32o2+1TbBSbRmgCLb7UbfapxGDSt&#10;CKBFfb7U1o89qs+VSiEYoE9in5XtTWTbVwxgVG0YbmggrbaQrUzRgUBAw9KAKrLTNtTyLtqHLE8L&#10;mgBNtNaPdUyozdRTwuzqKAKvkmpY1VV561Nn2qGYbmHagAZR2pmNq1JGnqac8fvVICq1Rt1qd4/e&#10;mCHdzmqARE3U7y9vFSIuz3pzfN2oAh2+1G32qXaKNooAi2+1G32qXaKQ4FACADFHy1HzSjHegBjL&#10;8xpNtTbV9aQ+1ADFjGM0ZC0hZs4xxTliDfeOKAIzKd2O1KIhJzUnlqvTmms2OlAALVQMmkJEfAFK&#10;GLd6d5e7rQAxczc0vkmp4o9q4FSbTTAhijABzQ0fpU3l7qcF2+9ZvcCssZXrUqrUjLu9qApFIBrL&#10;7U5VpwXd1pwXFAF3R1/0lv8Ac/qKKk0X5rph/sH+Yopget0UUVwnaFFFFABRRRQAUUUUAFFFFABR&#10;RRQAUUUUAFFFFABRRRQAUUUUAFFFFABRRRQAUUUUAFFFFABRRRQAUUUUAFFFFABRRRQAUUUUAFFF&#10;FABRRRQAUUUUAFFFFABRRRQAUUUUAFFFFABRRRQAUUUUAFFFFABRRRQAUUUUAFFFFABRRRQAUUUU&#10;AFFFFABRRRQAUUUUAFFFFABRRRQAUUUUAFFFFABRRRQAUUUUAFFFFABRRRQAUUUUAFFFFABRRRQA&#10;UUUUAFFFFABRRRQAUUUUAFFFFABRRRQAUUUUAFFFFABRRRQAUUUUAFFFFABRRRQAUUUUAFFFFABR&#10;RRQAUUUUAFFFFABRRRQAUUUUAFFFFABRRRQA1qSlakoARulLSN0paCWI3Sm0+mNxQSI/3aYO9KfS&#10;nbRVJ2EVW+9S1I8IXnNM21XMgGtTaew4plPcAooooAa/3aZT5Pu1DmgB9RtTqR6AI2pKXqwp3l+9&#10;ADF6inMtBXbzQXJoAiK0xlqamlc0AVXXg1HVuSEFTzUDR470ARr1FOYbu1G3FG7FUhjPJ5zQyflU&#10;m8GmsaLgQFaTbUlFMCPbS0+k20ANNJtpzLRk+tBLQxl+U1DVg5IIzUTR4oFZjKKNvPWnbaAsxKHW&#10;l20p5pj5WQMuKSpmX5TUW2gVrCUUuKSmIRqik7VK1J5YfvigCGipGix3pjLtoHZiUbc0Uq96AsyJ&#10;koXjNOdjTPmPReKQh1NkbHAGamjhd+2KsRWYwSx5pAZ8dq0rZPArQgs1jXFS7Qq4ApY2PNMdmKsY&#10;WlbHakpVXPegpKwlIc9qk8v3pQuKQyLaaUL61Jto20xEeynqlLtpV+WgYm2lxil3UUhCUUUoFACU&#10;U7bRtoCw2inbaNtAWG0U7bRtoCw2inbaNtAuVjaZJ2qXbTWj3d6YcrIqNu6pPJ96cseKYcrIdlGy&#10;pttNb5e2aQrMj2U1kqTd7UuN3tQFmQbaRozVjy/ejZQFit5Zpyoasbaay0BYh20bal2mmsxWgLDN&#10;tG2kaYjtTGnPpQIHk21GZN1NYl/amYK0AKzUz71B5pVGBQA3bTJF6VPTWGaaAg205V4NP20H5elV&#10;dARMlRlanOTQI80XQEGymslWvLFMkjHFF0BW20ban8v3pCuKLgQ7aayVPtpCgNF0BX2UbKseWKPL&#10;FF0BX2U5YyelTeWKenyDGKLoCv5JpPLK9atb/amsu456UXQiJUpWSpAMUYouhkO2nKnFP20o4FF0&#10;JkLJUZSp2pu3dRdEcrKzJSBeKsGHPemtFt70XDlZXaHdTDH5fare2l/4DTCzKW4r2pCpk5q40Ybt&#10;ihYwooCzKXkmkMPrV1sDtSFVYZJxQFmUiu2msanlj9KjWDdyTimgsyMR7qPL21YWHb3oaPJ6VV0F&#10;itso2VZEI7nFMkjCnjmi6CzIdlGypNp9KNp9KLoLMj2UxozuB7VPtPpS+XuFFwsQcdKY0ZPSrH2c&#10;Zzk05YwtFxFHyWzUioRVr8KaUzRcCPYMe9ROp5qbbjijHtRdAQKpNL5JarSR8ZqRV29qLgU1t9tS&#10;rDU7DdRRcCPy8UbaexNJk0XAFSnbKRSadzUgJso2UvNOUZpAIq807bT1QU7aKB2LWjL/AKU3+4f5&#10;iiptFX/Smx/cP8xRVCsepUUUVwHaFFFFABRRRQAUUUUAFFFFABRRRQAUUUUAFFFFABRRRQAUUUUA&#10;FFFFABRRRQAUUUUAFFFFABRRRQAUUUUAFFFFABRRRQAUUUUAFFFFABRRRQAUUUUAFFFFABRRRQAU&#10;UUUAFFFFABRRRQAUUUUAFFFFABRRRQAUUUUAFFFFABRRRQAUUUUAFFFFABRRRQAUUUUAFFFFABRR&#10;RQAUUUUAFFFFABRRRQAUUUUAFFFFABRRRQAUUUUAFFFFABRRRQAUUUUAFFFFABRRRQAUUUUAFFFF&#10;ABRRRQAUUUUAFFFFABRRRQAUUUUAFFFFABRRRQAUUUUAFFFFABRRRQAUUUUAFFFFABRRRQAUUUUA&#10;FFFFABRRRQA1qSlakoARulLSN0paCWFMbvT6Y3egQz+Kn0z+Kn0EjZPu1DU0gytRMMUANf7tR045&#10;NG2rjsA2ilIpKoBrcrTNtS0UARbcVG1TyfdqHrQAz+IU+msuORSbmoAV/u0ynctwaXy/egBlFP8A&#10;L96PL96AGdeKa0VShMU7GaAKjQ5U1A8ZWr5XHNRsoagCgPvUrVa+zLnOajkg25oArUUuw7qGXFUh&#10;oSim87ql8v3pjGUu2lK4puaAF20xlp2TQeaAIGXFJUxQNTGTFADKKKKAEPSm7afRTIkRsvFR1O3S&#10;oto9aZI2nKMUYHrRuzQVHcY1RSdqnKg96Y0Y9akshp6cg0vlj1o+4cDmmKWwvk5pyqI+1ORz6VJu&#10;3dRQZjVmx2qQSbqZtHpSrH6UDW4/71G3bSjK9qGJbtSNBKfH3plSRrwaAFop22jbQTYbRTttG2gL&#10;DaKdtpDQAlFFKBQAlOWjbR92gYtFN3UbqBjqKbuo3UAOopu6jdQA6im7qN1ADqKbuo3UAOopu6jd&#10;QA6msM0bqN1AhNtGMUu6msx3dKAFooU+vFKcetAhKRmA60jPtqCZtzCgZPvFRSsG6VDml3UxPYa1&#10;N25p55opkDNtMZampCoagCHbSYxU2wU1oxQBHRtzT/L96VV20AM20xlqemSdqQEW2jGKfTWoASmS&#10;dqfSMu6gCOjbmn+X70qrtpgM20bakopAR7aNtSUUAR7aNtSUoUGgCLbRtqXYKCoFAEW2jbUlI3sM&#10;0AM201lPapMn+7T0G5TnigCm0ZojQ45q2yio9oHSgCPbTJF6VIzEUxmLEcU0BHto21Kq5oK4qwIt&#10;tDDAqXbUUmQ2KBETVE2dw9KsiPd1NI0YU8c0DI0XPWh0A6U/bRtNAiLbTlUYOaftpCme9AyNkz0p&#10;ojPepwMe9LwevFAiv5VHlVM3tTGZgelArDPKo2bakDeoxQwHbmgT2K7dTSVKYs+tHk/Wgki25pdt&#10;P24o20wI/Lo8qrCqMUu0UgIVXApdtOZgpxik3j0oAjbrSU9huORQse6gAjXdTvKqSOPaKftoAg2b&#10;aTbU5j3UnlCgCHbT1Wn+XShcUAGMUUvNOWPNBa2LWksVuGx/c/qKKm0eH/Sm/wBz+oopjPTaKKK4&#10;TpCiiigAooooAKKKKACiiigAooooAKKKKACiiigAooooAKKKKACiiigAooooAKKKKACiiigAoooo&#10;AKKKKACiiigAooooAKKKKACiiigAooooAKKKKACiiigAooooAKKKKACiiigAooooAKKKKACiiigA&#10;ooooAKKKKACiiigAooooAKKKKACiiigAooooAKKKKACiiigAooooAKKKKACiiigAooooAKKKKACi&#10;iigAooooAKKKKACiiigAooooAKKKKACiiigAooooAKKKKACiiigAooooAKKKKACiiigAooooAKKK&#10;KACiiigAooooAKKKKACiiigAooooAKKKKACiiigAooooAKKKKACiiigAooooAa1JStSUAI3SlpG6&#10;UY96BC0xu9Ox70m3PenYViP+Kn0jJjmlpEsOtMZafQeaBFdlxTamkX5c1XbNXHYBWptIGJOKftqg&#10;G0U7bRtoAY33aj21My0lAELLxTNtWCuaYy4oAi20tKaSgAoop22gBtFO20baAGN901HUzLxTPL96&#10;AI84oZg1OdMKaixQAjRjBquy1aqJkpgVtvzU+lZcc0nNO4CN92o6kIJpPLouNDKKf5dHl0XGMpjV&#10;KU4qFg3pTuIjoowc9Kf5dK4DKKf5dHl07ksjb7pqHafSrXl0vkii6FYqbT6UvlmrXkilaMLRcaKn&#10;lml8kmrO0UoAHagoq+SaPJq1x6UjLmgRCsVP8vGKkAxS43UE2ZFtpyr1p+2lAxTGkxu2jbT6KCxm&#10;2nKMUtFIAoopyruoAbRT/L96Rl20ANo25opefSgA20mMUuT6Uc0wEprU6jbSAZRTttG2gkbRTttG&#10;2gBtFO20hoASiiigAooooAKKKKACiikZttAC0jMB1pvme1RyfM2elAxWbPSmZNKOKUt7UARMTTRU&#10;pXNNZdtADaKKcq7qYPYbRT/L96PL96dyLDKKf5fvTWXbRcLCU1qdTHYg9KAswopu8+lKpzUhYWmS&#10;dqfSMu6mIjo25p/l+9Kq7aYDNtG2pKKQEe2jbUlFAEe2jbUlFAEe2jbUlFAEe2kxipaRl3UAR0bc&#10;0/y/elC4pgM20qqO9PxRs3d8Uh2Ym0U1kz0p/l+5qSNAqnvQFio0ZpY4/lOasNTdwWgRXaGoZEww&#10;q2xPpUTR7uTxTQEarQy1KExQUzV3Ag20jR5OaseX701l28UrgVyu2mMM1O0e6k8n3ougK+2jbVjy&#10;vejyvei6Ar7aNtWPK96Y6lTxzRdARbaRoznipOfSlDFe1HMgGKuOtK4WlOTUbKc0XQDHX0oVeOak&#10;Ule1O+92p3EyLbRtqRV+bmnMgVeKCLMi8vNHlU9SaXJoDlZCRt4opzZLUm2gLELKWak8s1YFPVaA&#10;syvHH61KseKl8sU7bSuHKyPy8Uu2nkUbaLhysZto2048Uqrmi6DlYzbRtqXy6Xyvei6DlZBtp6rU&#10;nle9KExRctIu6Ov+lN/uf1FFSaKpa6Yf7B/mKKLoR6FRRRXGdQUUUUAFFFFABRRRQAUUUUAFFFFA&#10;BRRRQAUUUUAFFFFABRRRQAUUUUAFFFFABRRRQAUUUUAFFFFABRRRQAUUUUAFFFFABRRRQAUUUUAF&#10;FFFABRRRQAUUUUAFFFFABRRRQAUUUUAFFFFABRRRQAUUUUAFFFFABRRRQAUUUUAFFFFABRRRQAUU&#10;UUAFFFFABRRRQAUUUUAFFFFABRRRQAUUUUAFFFFABRRRQAUUUUAFFFFABRRRQAUUUUAFFFFABRRR&#10;QAUUUUAFFFFABRRRQAUUUUAFFFFABRRRQAUUUUAFFFFABRRRQAUUUUAFFFFABRRRQAUUUUAFFFFA&#10;BRRRQAUUUUAFFFFABRRRQAUUUUAFFFFADWpKVqSgBG6UtI3SlpoAoooqgGv92kpzc01uKlkMKKbu&#10;O4U6kSNk5WoWWp2+7ULE1cdgItvNOpvOadVAFFFFACNTadRtoAQdaGWlxikZjQBC64FMqRjnim7a&#10;AG0+k20tABRRRQAjU2nNTaAEb7tR7akbpTeaAG7aay1JzSlM96AKrLwai21ceIbag2mgCLbRtqXa&#10;aGXFAEW2jbTuaTNABtpGQUuaOtAEWxc07yqUJ83WpaAIfLxS/LUjdKj8v3oAQ7abtp/l+9OoAi20&#10;jDNS4pPL96pARbaNtS+X70hXFUMj20baftpG46UAN20mMUuT6Uc0DEoopyrupANop/l+9Hl+9ADK&#10;Kf5fvSMu2gBtPj70ynx96AHUbc0U5aCRu2jbT6KZQzbRtp9FADNtG2n0UAM20bafSE0CG7aY4xUm&#10;6mSckUgGUbc0VJGu4UDGbaNtS+X70hXFMRHto20/bTW+WgBNtNYYp26msaQDaZJ2p9Iy7qAI6Nua&#10;f5fvTlj96Bke2msMVP5fvUcicigRFRtzTttPVKBEW2jGKm8v3prJQMjop22kYYoEJTJO1PpGXdQM&#10;jprDNS+X70jLtoGRbaMYp9G3NBL2GUU/y6ay7aCBKKKKACiilAoASinbaMCmA2inYHrSGkAlFFKB&#10;QAlFO20badgG05VzRtpV+Wgpbi7aTGKXdSUiwp6/dplLuwMUxS2GtUbKWIIqU80btvGKDMaqgdaZ&#10;LjdxTyc00rnvQBHRT/L96RlxTAbTWGaftpKAGbaNtSqB3NJJhT8vNICPbRtpd1KKAG7aTaO9SUx1&#10;yetACbRUUi/NUmz3pGU/WgCLbR5eak2n0qWOPKkng0AVvKp6oF61KyYo2LtyTzVICtINuTTFbdUj&#10;qW+lNWMqc1QBto21MFG3PemNkUAQsvJpNtS4zTljzQBCFqVVpfLp2MUAAWl21JGMjmnbRUAQ7aNt&#10;SlRSUgIWWnKtSeXu9qcI8d6AG7aNtSqtL5fvQBDto21N5fvR5fvQBb0Jf9Mf/cP8xRU2hpi7f/cP&#10;8xRQI7eiiiuY6QooooAKKKKACiiigAooooAKKKKACiiigAooooAKKKKACiiigAooooAKKKKACiii&#10;gAooooAKKKKACiiigAooooAKKKKACiiigAooooAKKKKACiiigAooooAKKKKACiiigAooooAKKKKA&#10;CiiigAooooAKKKKACiiigAooooAKKKKACiiigAooooAKKKKACiiigAooooAKKKKACiiigAooooAK&#10;KKKACiiigAooooAKKKKACiiigAooooAKKKKACiiigAooooAKKKKACiiigAooooAKKKKACiiigAoo&#10;ooAKKKKACiiigAooooAKKKKACiiigAooooAKKKKACiiigAooooAKKKKACiiigAooooAKKKKAGtSU&#10;7GaNtADG6UtKy8U3HvTAWikx70Y96dwA9qa3enYo25pEtEX8Qp9BjA5ox70hcoHmo2Wn0pGapOxO&#10;xWZcUlTtHx1pnle9VzICOintHt703bS5gEopdtG2jmASo2qUimFc1S1AiakqRo+M0zbQAlFGKKAC&#10;iiigBGptOo20AN60m2n7aWgCPbS06jbQAxqb8tSMvFM8v3oAQ4NRstS+X701hQBXK0m2pdvtS7RQ&#10;BDto21MyjBqPmgBu3FFO5pNtADWptP20eXQAyin+XQY8UAMooopgFNanUhGadxjaNuadtpRxRcQz&#10;bRtp9IxNO4xu2jGKXcaTJpXAKKKKBBRtzRS5NFwE20YxS7jSZNFxhTlptOWgQtFFFFyrhRRSgUXC&#10;4lFO20baLgNo25p22k+7RcQbaYy0/dR96ncCPbTlGKftpDRcBKa1OpCM0rgNpknapdtMZaLiI6Nu&#10;af5dKFxRcoZto20/bTW+WncQm2kxil3UlFwCmsM06igYzbRjFPpGoENo25opc0CE20xlqTdSN81M&#10;ZHto20/bRtoAZtpjLU22msKAIttG2n0UCYzbTGWpqa1BNmRbaNtSYoxQFmR7aTGKlxSFc0BZkdIV&#10;JqTy/enKNtO4WZDtNKq1Nn2pDSCzI9tJjFS4pj0BZjaKKcq7qYWY2in+X70eX70ikhlFP8v3o8v3&#10;pFDKKf5fvTWXbTQmJTWp1G2mRZjKKdtpGGKkLMSjbmilBoCzE201uKfupGUMck0wsyuymnRqcc1M&#10;FA96VsHoKAsyLbSYxUuKQrmgLMjo25p/l+9KFxRcLMZtpVUd6fimNmgLDtoo7cUzmjJoCzGtUTZ3&#10;YqYjNCxAnNNBYYI+KPKqXBo5qrk2IDwcUvl7ql8kNyetOWMLRcCsY8NinqtTeSGOc04RAUXGReXm&#10;jyqnC4o20XAg27aKkZMmk8v3qbjsxmM0u2pFT8ads9qQWZGq07bTttLt+tAWY1V5p+2nRr1zUm0U&#10;D5WQ7aNtTbRRsFAcrLWir/pT/wC4f5iipdGUfam/3D/MUUxHW0UUVym4UUUUAFFFFABRRRQAUUUU&#10;AFFFFABRRRQAUUUUAFFFFABRRRQAUUUUAFFFFABRRRQAUUUUAFFFFABRRRQAUUUUAFFFFABRRRQA&#10;UUUUAFFFFABRRRQAUUUUAFFFFABRRRQAUUUUAFFFFABRRRQAUUUUAFFFFABRRRQAUUUUAFFFFABR&#10;RRQAUUUUAFFFFABRRRQAUUUUAFFFFABRRRQAUUUUAFFFFABRRRQAUUUUAFFFFABRRRQAUUUUAFFF&#10;FABRRRQAUUUUAFFFFABRRRQAUUUUAFFFFABRRRQAUUUUAFFFFABRRRQAUUUUAFFFFABRRRQAUUUU&#10;AFFFFABRRRQAUUUUAFFFFABRRRQAUUUUAFFFFABRRRQAjdKbTqNtADaKUikoAKKKKAEam05qbQAH&#10;tRQe1FBEg60baKXNBJHIuFqKrDfMMUzyhQBFRUjRhVzUdACNSUrUlXHYBG5FM21JRVARMvy0yp2G&#10;4YqJkxQA2ig0UAFFFFABRRT/AC/egBlFP8v3o8v3oAZRtp2zHejmgBu2mstPOaSgCBlxSVMVBpPK&#10;FAELdKZtqw0YxUTZzQAzbRtqRRkUu2gCLbRtqXbRtoAj20rLT9tOKZoAqlaTbVloxjNR0ARbaNtS&#10;01vpQAzbTWGKlz7Ck27utAEVG3NS+UKQpt6UARbaNtS7aNtAEW2jbUu2lVM0AQ7aNtT+X70eX70A&#10;QbaNtT+X70x/loAj20uMUu6jr1oASilwPWlC5oAbTlpfLpyx0ANop/l+9Hl+9ADKNuaf5fvTWPl8&#10;daAE20YxR5h9KM7qACmtT9tJtoAZRT/Lo8ugBlG3NP8ALpD8tADNtG2nbqN1ADdtNZak3U1moAj2&#10;0bafn2FKv0oAj20oWpKQ8U0A3bTGWpN1G3dVjIttG2pfL96QrigZHto20/bRtoEM20bafto20AM2&#10;0xlqbbTWFAEW2jbT6KAGbaYy1NSMu6gCHbRtqXy6PLoGRbaNtS+XSFcUCI9tG2n7aNtADNtG2n7a&#10;NtADNtMZam20FM0AQbacq1J5fvShcUAM20bafto20AM20bafto20AM20xlqbbQUzQBBto21N5fvS&#10;Mu2gCLbTGWpqRl3UAQ7aNtS+XR5dAyLbTWQ1P5dKq7aBFbyzTlSrG32prLQBFto20/bRtoAZtprD&#10;FS7abIvSkBFRtzTttLtoEM20bafS7aYyPbRjFSbaNmaQnsR7aNtTCP3o8v3pkDFXil21IFxRQBFR&#10;T9lHl+9MBlFP8v3o8v3oAYF60u2pFjpfLpGiGKtO205V20tADNtG2pVXNL5fvQBEq4p1P8v3o8v3&#10;pDGqu6neXTo120+gC1o0f+lN/uH+YoqXRx/pTf7h/mKKLiOkooornNAooooAKKKKACiiigAooooA&#10;KKKKACiiigAooooAKKKKACiiigAooooAKKKKACiiigAooooAKKKKACiiigAooooAKKKKACiiigAo&#10;oooAKKKKACiiigAooooAKKKKACiiigAooooAKKKKACiiigAooooAKKKKACiiigAooooAKKKKACii&#10;igAooooAKKKKACiiigAooooAKKKKACiiigAooooAKKKKACiiigAooooAKKKKACiiigAooooAKKKK&#10;ACiiigAooooAKKKKACiiigAooooAKKKKACiiigAooooAKKKKACiiigAooooAKKKKACiiigAooooA&#10;KKKKACiiigAooooAKKKKACiiigAooooAKKKKACiiigAooooARulNpzdKbQAUUUUAFLtpKfQBGy8U&#10;2pSN1MZcUEtXG0UY96Me9AuUKKSloJ2Eb7tM21JRQBC6/LUdWWUMMUzyRVJgQ0VK0IA4pvl1XMgG&#10;VG1TMm0ZqFqa1AY1JSnrTvL96AGUU/y/ejy/egBlS03y/enUAFFFFAB1pNtLRmgBrLxTKlpvl+9A&#10;DKKf5fvR5fvQAyomX5qn2U3yzQBGq/LRtqTaQKTaaAGbaNtP2mloAj20tOo20AMbpUe2p9oppUUA&#10;Rbaay1PTWXPSgCDbT1WnbTSgEdqAG7aay1Lz6Ubd3WgCDbRtqfYKay7aAIttLjFPpMUANop22k2+&#10;lACUxxmpNpo2GgCHbSMpqfZ7UoXHagCttNSRrwalpaAI9tLjFPprUAJRRSNntQAtMcZpfmpyjPWg&#10;CLbT1Wn7RSgYoAZto21JRQBHto21JRQBHtprLU1NagCHbRtqWigCLbTWWp6ay56UAQbaeq07aacq&#10;460AM20jLU1NZaaAi20mMVJtpGWquMZRtzTttFK4CbaNtOpVXIp3AZto20rcUm6i4BtpjLT91L1o&#10;uBFto21LtFI1FwI9tG2n0hz2ouA3bRtpcn0pRnvRcBu2mMtTUjLuouBDto21LsFGwUXAi20bal2C&#10;jYKLgRbaNtS7BRsFFwIttG2pdgo2Ci4EW2jbUuwUbBRcCLbRtqXYKNgouBFto21LsFGwUXAi20xl&#10;qxsFMdOeKLgQ7aNtSbTRtNFwI9tG2pNppyp60wIdtG2ptgpCtAEW2mMtTNxTdu6gCLbRtqXy/ejy&#10;6AIttMZaseXSGKgCvto21P5NHk0AQbaekYYVJ5NOVCtAiPyRR5VS7T6UtAEG2jbU20UbRQLlZDto&#10;21NtFG0UBysh20bak8s0eWaBWI9tG2pljpfKoCzIlWnbakEZFG00i0R7aNtTLGWpfJpgRKtO21II&#10;8UuwUrgRbaNtS7BRsFFwI1Xmn7acFxS0XAtaQv8ApLf7n9RRUujc3Tf7h/mKKhsDK+3XP/PxL/32&#10;aT7dc/8APxL/AN9miikIj/tC6/5+Zv8Av4aP7Quv+fmb/v4aKKYB/aF1/wA/M3/fw0f2hdf8/M3/&#10;AH8NFFADhqF1j/j5m/77NH9oXX/PzN/32aKKQDf7Quv+fmb/AL+Gj+0Lr/n5m/7+GiimAf2hdf8A&#10;PzN/38NH9oXX/PzN/wB/DRRQA3+0Lv8A5+Zv+/h/xo/tC7/5+Zv+/h/xoopAPXULraP9Jm/77NL/&#10;AGhdf8/M3/fZoooAP7Quv+fmb/vs0f2hdf8APzN/32aKKAEbULr/AJ+Zv++zS/2hdf8APzN/32aK&#10;KYxBqF1z/pM3/fw1GdRu8f8AHzN/38P+NFFIAGo3eP8Aj5m/7+H/ABpw1C6x/wAfM3/fw0UUwGHU&#10;rvP/AB9Tf9/D/jUv9oXW3/j5m/7+GiigBv8AaF1u/wCPmb/v4aY2pXe4f6VN/wB/D/jRRQA5tQu+&#10;f9Jm/wC/h/xo/tC6wP8ASZv+/h/xoooAaNSu93/H1N/38P8AjTm1C62/8fM3/fw/40UUAO/tC6/5&#10;+Zv+/hpn9o3e7/j6m/7+H/GiigB66hdcf6TN/wB/DS/2hdYH+kzf9/DRRQAp1C62j/SZv++zTG1C&#10;6/5+Zv8Av4aKKQxV1C64/wBJm/7+Gnm/us/8fE3/AH2aKKYiI6hdbh/pM3/fw/408ahdZ/4+Zv8A&#10;v4aKKAGHULrP/HzN/wB/D/jSnULrH/HzN/38NFFAB/aF1t/4+Zv+/hpq6jd/8/M3/fw/40UUAKdQ&#10;us/8fM3/AH8P+NPXULr/AJ+Zv++zRRQA7+0Lr/n5m/77NTfbrjZ/r5f++zRRQMjF9c5/4+Jf++zT&#10;/t1zt/4+Jf8Avs0UUAN+3XOT/pEv/fZpPt1z/wA/Ev8A32aKKQCNf3P/AD8Tf99ml+3XP/PxL/32&#10;aKKAEkv7kf8ALxN/32aibULr/n5m/wC/hoooAa2o3ef+Pmb/AL+H/GmNqV3/AM/U3/fw/wCNFFMQ&#10;NqV3/wA/U3/fw/404ald5/4+pv8Av4f8aKKAHNqF1x/pM3/fw0p1C6x/x8zf9/DRRQA7+0Lrb/x8&#10;zf8Afw0q6hdbT/pM3/fZoooAX+0Lrb/x8zf99mm/2hdbf+Pmb/vs0UUDF/tC6/5+Zv8Avs0f2hdf&#10;8/M3/fZoooEH9oXX/PzN/wB9mnNf3OP+Pib/AL7NFFAAt/c/8/E3/fZoa/ueP9Il/wC+zRRQA9b6&#10;52/8fEv/AH2ad9uuP+e8v/fZoopDJlvJ8f6+T/vs1Ml1Nz+9k/76NFFIB4uZs/61/wDvo1ItxLx+&#10;8f8A76NFFAEhmk/56N+Zpxmkx99vzoopDF86T++350jTSeWTvbP1NFFADFnk2/6xvzNPWaTj52/O&#10;iimAvnSbj87fnSPNJgfO35miikAkU0hbl2P4mpZpXC8Ow/GiigREs0nHzt+ZpfOk3ffb8zRRTAZ5&#10;8nmf6xvzNP8AOk3ffb86KKQx5lfH32/Oommkz/rG/M0UUAN8+XJ/eN/30ak86TaPnbp6miigQLNJ&#10;/fb8zSedJg/O35miigBGmk2f6xvzNNM8uP8AWN/30aKKBimeTj9435mniaTH32/M0UUCGtNJtH7x&#10;vzNJ58m7/WN+ZoopjATybj+8b/vo037RLu/1j/8AfRoooAlWaTn52/M015pOP3jfmaKKQDZJ5AvE&#10;jf8AfRpi3Ev/AD1f/vo0UUxCm4l2/wCsf/vo0LcS7T+8f/vo0UUDEjuJSTmR/wDvo0n2iXB/ev8A&#10;99GiigQn2iX/AJ6v/wB9Gm/aZsD96/8A30aKKAHG4l4/ev8A99Gmm5m3f61/++jRRQMY11N/z2k/&#10;76NOS6m2f62T/vo0UUCFiuZj1lc/8CNJ9qm5/eyf99GiigBrXU3H76T/AL6NR/a5/wDntJ/30aKK&#10;AD7XP/z2k/76NIt5P/z2k/77NFFACm8nx/rpP++zTTeT7f8AXyf99miimAi3lxu/18n/AH2adJeT&#10;jGJ5P++zRRSAb9suMj9/J/32aU3lxkfv5P8Avs0UUwE+2XG7/Xyf99mgXlxj/Xyf99miigBVvJ9v&#10;+vk/77NKLyfP+vk/77NFFAEbXlxu/wBfJ/32aUXlxn/Xyf8AfZoooAX7Zcc/v5P++zTWvbjH+vl/&#10;77NFFADo7y4PWeQ/8DNK13Pz++k/76NFFACNeT/89pP++zTTeXGP9fJ/32aKKAD7Zcf895P++zTv&#10;tlxk/v5P++zRRQAr3k//AD3k/wC+zTPtlxu/18n/AH2aKKEAfa5/+e0n/fRo+1z/APPaT/vo0UUA&#10;NN5Pn/XSf99mj7ZP/wA95P8Avs0UUEh9sn/57yf99mmveXHH7+T/AL7NFFACC8uMf6+T/vs0fbLj&#10;/nvJ/wB9miigQ1r24/57yf8AfZpftlxj/Xyf99miigBpvLjP+vk/77NMa6m2n99J1/vGiiqQAl1M&#10;f+Wsn/fRpBdT/wDPaT/vo0UVQxftU/8Az2k/76NK11Nx++k/76NFFIQG6mz/AK6T/vo0G6m4/fSf&#10;99GiigYn2qf/AJ7Sf99Gl+1TbT++k/76NFFAhrXc/wDz2k/76NOa6mx/rpP++jRRTAjW8n/57Sf9&#10;9mpvtU20/vZP++jRRSAQXU2P9dJ/30aX7VNt/wBbJ/30aKKAG/apuf30n/fRpRdTbf8AWyf99Gii&#10;gY1rqbn99J/30aPtU23/AFsn/fRoopiE+1TZ/wBbJ/30acLmXH+tf/vo0UUhifaZv+er/wDfRpft&#10;Euf9a/8A30aKKAEW5m5/ev8A99Gk+0zZ/wBa/wD30aKKYCrcS8/vX/76NJ9ol/56v/30aKKAD7RL&#10;/wA9X/76NILmXH+tf/vo0UUAJ9pm/wCer/8AfRpVuZv+er/99GiigA+0S7v9a/8A30aX7RL/AM9H&#10;/wC+jRRQA0XEuP8AWP8A99GlWeXn943/AH0aKKQhrXEuf9Y//fRpWuJf+ej/APfRoooAPtEv/PV/&#10;++jStcS/89H/AO+jRRTAclxLz+8bp/eNNNxL/wA9H/76NFFIByzSfL+8b8zSmaTP32/M0UUAKs0n&#10;99vzNMaaTePnb8zRRTADNJn77fmaXzpN332/OiikA4TPn77fnTjK/Hzt+dFFAwWV/wC+350olf8A&#10;vt+dFFAAsr/326+tK0j/AN9vzoooATzXz99vzpwkfH3m/OiigBPMfj52/OlMjf3m/OiigAEjZHzH&#10;86XzG/vH86KKAE8xv7x/OjzG/vH86KKADzG/vH86PMb+8fzoooAPMb+8fzo8xv7x/OiigBPMfH3m&#10;/OhnbA+Y/nRRQAFmx1P50Bmx1P50UUAAZsdT+dAdv7x/OiigBHZtvU01Wb1NFFADWdv7x/OnK7f3&#10;j+dFFAhd7f3j+dCsdvU0UUAG4+poVjxyaKKAFLHPU0m47jyaKKBibjnqaTc2ep/OiigBQx9TS7j6&#10;miigQKx9TShjjqaKKBibj6mlVj6miigARjnqaUseeaKKAEVj605SfWiigA3H1o3H1oooAMn170m4&#10;560UUAKGPrSZNFFADdx9aNxx1oooANx9aVifWiimAKTTWJ9e9FFACSdaapoooAXNKpoooAUk0ZO6&#10;iigQrU1Sd1FFAD2puaKKBi0tFFADaVaKKBiU9f6UUUANHU09aKKBDqVaKKAEo9KKKAHrT1oopAIa&#10;0bSGNhb5RTlWzkDnmiipAu/ZYf8AnjH/AN8ij7LD/wA8Y/8AvkUUVJQfZYf+eMf/AHyKPssP/PGP&#10;/vkUUUARxxrHdNsUJ8v8IxRRRUsaP//ZUEsDBBQABgAIAAAAIQDo3RGi4AAAAAkBAAAPAAAAZHJz&#10;L2Rvd25yZXYueG1sTI9BS8NAEIXvgv9hGcGb3SRWSdNsSinqqQi2gvQ2zU6T0OxsyG6T9N+7Pelp&#10;ZniPN9/LV5NpxUC9aywriGcRCOLS6oYrBd/796cUhPPIGlvLpOBKDlbF/V2OmbYjf9Gw85UIIewy&#10;VFB732VSurImg25mO+KgnWxv0Iezr6TucQzhppVJFL1Kgw2HDzV2tKmpPO8uRsHHiOP6OX4btufT&#10;5nrYv3z+bGNS6vFhWi9BeJr8nxlu+AEdisB0tBfWTrQKQhGvIJmHeVPjdLEAcQzbPI0TkEUu/zco&#10;fgEAAP//AwBQSwMEFAAGAAgAAAAhANckWL0BAQAATQYAABkAAABkcnMvX3JlbHMvZTJvRG9jLnht&#10;bC5yZWxzvNXNagMhFAXgfaHvIHffcZwkk6TEyaYUsi3pA4hzx7Edf1BbmrevUAoNBLtzqeK5H2eh&#10;h+OXWcgnhqid5cCaFgha6UZtFYfX8/PDDkhMwo5icRY5XDDCcbi/O7zgIlK+FGftI8kpNnKYU/KP&#10;lEY5oxGxcR5tPplcMCLlZVDUC/kuFNKubXsa/mbAcJVJTiOHcBrz/PPF58n/Z7tp0hKfnPwwaNON&#10;EVSbPDsHiqAwcTA4avGzuWvevAJ627CqY1iVDNs6hm3J0NUxdCUDq2NgJUNfx9CXDKxWEcUmNnWa&#10;2BSbyG9WjSeCtSXFug5iXTLs6xj2vwZ69QkM3wAAAP//AwBQSwECLQAUAAYACAAAACEA2vY9+w0B&#10;AAAUAgAAEwAAAAAAAAAAAAAAAAAAAAAAW0NvbnRlbnRfVHlwZXNdLnhtbFBLAQItABQABgAIAAAA&#10;IQA4/SH/1gAAAJQBAAALAAAAAAAAAAAAAAAAAD4BAABfcmVscy8ucmVsc1BLAQItABQABgAIAAAA&#10;IQDbqoq06Q4AAAS0AAAOAAAAAAAAAAAAAAAAAD0CAABkcnMvZTJvRG9jLnhtbFBLAQItAAoAAAAA&#10;AAAAIQDYfvTaxq0AAMatAAAUAAAAAAAAAAAAAAAAAFIRAABkcnMvbWVkaWEvaW1hZ2UxLmpwZ1BL&#10;AQItAAoAAAAAAAAAIQCsOivr8cwAAPHMAAAUAAAAAAAAAAAAAAAAAEq/AABkcnMvbWVkaWEvaW1h&#10;Z2UyLmpwZ1BLAQItAAoAAAAAAAAAIQAsS/PWOBcAADgXAAAUAAAAAAAAAAAAAAAAAG2MAQBkcnMv&#10;bWVkaWEvaW1hZ2UzLmpwZ1BLAQItAAoAAAAAAAAAIQD/6F1nwiYBAMImAQAUAAAAAAAAAAAAAAAA&#10;ANejAQBkcnMvbWVkaWEvaW1hZ2U0LmpwZ1BLAQItAAoAAAAAAAAAIQCrGnlLvmgBAL5oAQAUAAAA&#10;AAAAAAAAAAAAAMvKAgBkcnMvbWVkaWEvaW1hZ2U1LmpwZ1BLAQItAAoAAAAAAAAAIQCqUkik62kB&#10;AOtpAQAUAAAAAAAAAAAAAAAAALszBABkcnMvbWVkaWEvaW1hZ2U2LmpwZ1BLAQItAAoAAAAAAAAA&#10;IQBbGT5e1DMBANQzAQAUAAAAAAAAAAAAAAAAANidBQBkcnMvbWVkaWEvaW1hZ2U3LmpwZ1BLAQIt&#10;AAoAAAAAAAAAIQCFAyTCqoYAAKqGAAAUAAAAAAAAAAAAAAAAAN7RBgBkcnMvbWVkaWEvaW1hZ2U4&#10;LmpwZ1BLAQItAAoAAAAAAAAAIQBq2ivRBlYAAAZWAAAUAAAAAAAAAAAAAAAAALpYBwBkcnMvbWVk&#10;aWEvaW1hZ2U5LmpwZ1BLAQItAAoAAAAAAAAAIQDA6LEoxZMAAMWTAAAVAAAAAAAAAAAAAAAAAPKu&#10;BwBkcnMvbWVkaWEvaW1hZ2UxMC5qcGdQSwECLQAKAAAAAAAAACEACZE8IG1sAABtbAAAFQAAAAAA&#10;AAAAAAAAAADqQggAZHJzL21lZGlhL2ltYWdlMTEuanBnUEsBAi0AFAAGAAgAAAAhAOjdEaLgAAAA&#10;CQEAAA8AAAAAAAAAAAAAAAAAiq8IAGRycy9kb3ducmV2LnhtbFBLAQItABQABgAIAAAAIQDXJFi9&#10;AQEAAE0GAAAZAAAAAAAAAAAAAAAAAJewCABkcnMvX3JlbHMvZTJvRG9jLnhtbC5yZWxzUEsFBgAA&#10;AAAQABAAEgQAAM+xCAAAAA==&#10;">
                <v:shapetype id="_x0000_t75" coordsize="21600,21600" o:spt="75" o:preferrelative="t" path="m@4@5l@4@11@9@11@9@5xe" filled="f" stroked="f">
                  <v:stroke joinstyle="miter"/>
                  <v:formulas>
                    <v:f eqn="if lineDrawn pixelLineWidth 0"/>
                    <v:f eqn="sum @0 1 0"/>
                    <v:f eqn="sum 0 0 @1"/>
                    <v:f eqn="prod @2 1 2"/>
                    <v:f eqn="prod @3 21600 pixelWidth"/>
                    <v:f eqn="prod @3 21600 pixelHeight"/>
                    <v:f eqn="sum @0 0 1"/>
                    <v:f eqn="prod @6 1 2"/>
                    <v:f eqn="prod @7 21600 pixelWidth"/>
                    <v:f eqn="sum @8 21600 0"/>
                    <v:f eqn="prod @7 21600 pixelHeight"/>
                    <v:f eqn="sum @10 21600 0"/>
                  </v:formulas>
                  <v:path o:extrusionok="f" gradientshapeok="t" o:connecttype="rect"/>
                  <o:lock v:ext="edit" aspectratio="t"/>
                </v:shapetype>
                <v:shape id="Picture 7" o:spid="_x0000_s1027" type="#_x0000_t75" style="position:absolute;top:8138;width:66720;height:8900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CjhgJwwAAANsAAAAPAAAAZHJzL2Rvd25yZXYueG1sRI9BawIx&#10;FITvBf9DeEJvNbGVoqtRbIulJ7Eqen1untnFzcuySdf13zdCocdhZr5hZovOVaKlJpSeNQwHCgRx&#10;7k3JVsN+t3oagwgR2WDlmTTcKMBi3nuYYWb8lb+p3UYrEoRDhhqKGOtMypAX5DAMfE2cvLNvHMYk&#10;GytNg9cEd5V8VupVOiw5LRRY03tB+WX74zScDnZdbtpPHK/Um9r7j8kRrdH6sd8tpyAidfE//Nf+&#10;MhpeRnD/kn6AnP8CAAD//wMAUEsBAi0AFAAGAAgAAAAhANvh9svuAAAAhQEAABMAAAAAAAAAAAAA&#10;AAAAAAAAAFtDb250ZW50X1R5cGVzXS54bWxQSwECLQAUAAYACAAAACEAWvQsW78AAAAVAQAACwAA&#10;AAAAAAAAAAAAAAAfAQAAX3JlbHMvLnJlbHNQSwECLQAUAAYACAAAACEAgo4YCcMAAADbAAAADwAA&#10;AAAAAAAAAAAAAAAHAgAAZHJzL2Rvd25yZXYueG1sUEsFBgAAAAADAAMAtwAAAPcCAAAAAA==&#10;">
                  <v:imagedata r:id="rId19" o:title=""/>
                </v:shape>
                <v:shape id="Picture 9" o:spid="_x0000_s1028" type="#_x0000_t75" style="position:absolute;top:17038;width:66720;height:8900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Y0fqkxgAAANsAAAAPAAAAZHJzL2Rvd25yZXYueG1sRI9Pa8JA&#10;FMTvhX6H5RW81d0qlhBdpf4DhR5aq+DxmX1NUrNvQ3Y18du7hUKPw8z8hpnMOluJKzW+dKzhpa9A&#10;EGfOlJxr2H+tnxMQPiAbrByThht5mE0fHyaYGtfyJ113IRcRwj5FDUUIdSqlzwqy6PuuJo7et2ss&#10;hiibXJoG2wi3lRwo9SotlhwXCqxpUVB23l2shmT4kcxPWzM6tO/H/aoc/Cgll1r3nrq3MYhAXfgP&#10;/7U3RsNwBL9f4g+Q0zsAAAD//wMAUEsBAi0AFAAGAAgAAAAhANvh9svuAAAAhQEAABMAAAAAAAAA&#10;AAAAAAAAAAAAAFtDb250ZW50X1R5cGVzXS54bWxQSwECLQAUAAYACAAAACEAWvQsW78AAAAVAQAA&#10;CwAAAAAAAAAAAAAAAAAfAQAAX3JlbHMvLnJlbHNQSwECLQAUAAYACAAAACEAmNH6pMYAAADbAAAA&#10;DwAAAAAAAAAAAAAAAAAHAgAAZHJzL2Rvd25yZXYueG1sUEsFBgAAAAADAAMAtwAAAPoCAAAAAA==&#10;">
                  <v:imagedata r:id="rId20" o:title=""/>
                </v:shape>
                <v:shape id="Picture 11" o:spid="_x0000_s1029" type="#_x0000_t75" style="position:absolute;left:66659;top:8168;width:8900;height:48768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1EbNEwwAAANsAAAAPAAAAZHJzL2Rvd25yZXYueG1sRI9Li8JA&#10;EITvgv9haMGbTlwhSNZRRKN48eDjsMcm03nsZnqymTHGf+8sLHgsquorarnuTS06al1lWcFsGoEg&#10;zqyuuFBwu+4nCxDOI2usLZOCJzlYr4aDJSbaPvhM3cUXIkDYJaig9L5JpHRZSQbd1DbEwctta9AH&#10;2RZSt/gIcFPLjyiKpcGKw0KJDW1Lyn4ud6Mg7p679JsP51R/pb9dqnPKT7lS41G/+QThqffv8H/7&#10;qBXMY/j7En6AXL0AAAD//wMAUEsBAi0AFAAGAAgAAAAhANvh9svuAAAAhQEAABMAAAAAAAAAAAAA&#10;AAAAAAAAAFtDb250ZW50X1R5cGVzXS54bWxQSwECLQAUAAYACAAAACEAWvQsW78AAAAVAQAACwAA&#10;AAAAAAAAAAAAAAAfAQAAX3JlbHMvLnJlbHNQSwECLQAUAAYACAAAACEA9RGzRMMAAADbAAAADwAA&#10;AAAAAAAAAAAAAAAHAgAAZHJzL2Rvd25yZXYueG1sUEsFBgAAAAADAAMAtwAAAPcCAAAAAA==&#10;">
                  <v:imagedata r:id="rId21" o:title=""/>
                </v:shape>
                <v:shape id="Picture 13" o:spid="_x0000_s1030" type="#_x0000_t75" style="position:absolute;top:25847;width:75559;height:11095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/qbULxwAAANsAAAAPAAAAZHJzL2Rvd25yZXYueG1sRI/dagIx&#10;FITvC32HcITeiGZbrZatUYogiiBt/Sm9PGyOu9tuTrZJ1PXtjSD0cpiZb5jRpDGVOJLzpWUFj90E&#10;BHFmdcm5gu1m1nkB4QOyxsoyKTiTh8n4/m6EqbYn/qTjOuQiQtinqKAIoU6l9FlBBn3X1sTR21tn&#10;METpcqkdniLcVPIpSQbSYMlxocCapgVlv+uDUdDuf/+13cdqxdNd/v68dOevn3mp1EOreXsFEagJ&#10;/+Fbe6EV9IZw/RJ/gBxfAAAA//8DAFBLAQItABQABgAIAAAAIQDb4fbL7gAAAIUBAAATAAAAAAAA&#10;AAAAAAAAAAAAAABbQ29udGVudF9UeXBlc10ueG1sUEsBAi0AFAAGAAgAAAAhAFr0LFu/AAAAFQEA&#10;AAsAAAAAAAAAAAAAAAAAHwEAAF9yZWxzLy5yZWxzUEsBAi0AFAAGAAgAAAAhAH+ptQvHAAAA2wAA&#10;AA8AAAAAAAAAAAAAAAAABwIAAGRycy9kb3ducmV2LnhtbFBLBQYAAAAAAwADALcAAAD7AgAAAAA=&#10;">
                  <v:imagedata r:id="rId22" o:title=""/>
                </v:shape>
                <v:shape id="Picture 15" o:spid="_x0000_s1031" type="#_x0000_t75" style="position:absolute;top:36942;width:75559;height:11094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xlbqrwAAAANsAAAAPAAAAZHJzL2Rvd25yZXYueG1sRE9Na8JA&#10;EL0X/A/LCL3VjS2VEF3FCoUWhKKt4HHIjsmS7GzIrib9986h0OPjfa82o2/VjfroAhuYzzJQxGWw&#10;jisDP9/vTzmomJAttoHJwC9F2KwnDyssbBj4QLdjqpSEcCzQQJ1SV2gdy5o8xlnoiIW7hN5jEthX&#10;2vY4SLhv9XOWLbRHx9JQY0e7msrmePUGru71cxdyR28DfYmsyc+nZm/M43TcLkElGtO/+M/9YQ28&#10;yFj5Ij9Ar+8AAAD//wMAUEsBAi0AFAAGAAgAAAAhANvh9svuAAAAhQEAABMAAAAAAAAAAAAAAAAA&#10;AAAAAFtDb250ZW50X1R5cGVzXS54bWxQSwECLQAUAAYACAAAACEAWvQsW78AAAAVAQAACwAAAAAA&#10;AAAAAAAAAAAfAQAAX3JlbHMvLnJlbHNQSwECLQAUAAYACAAAACEA8ZW6q8AAAADbAAAADwAAAAAA&#10;AAAAAAAAAAAHAgAAZHJzL2Rvd25yZXYueG1sUEsFBgAAAAADAAMAtwAAAPQCAAAAAA==&#10;">
                  <v:imagedata r:id="rId23" o:title=""/>
                </v:shape>
                <v:shape id="Picture 17" o:spid="_x0000_s1032" type="#_x0000_t75" style="position:absolute;top:48036;width:75559;height:11095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yzAnlwQAAANsAAAAPAAAAZHJzL2Rvd25yZXYueG1sRI/NqsIw&#10;FIT3F3yHcAR311QFqdUoIlQFV/7g+tgc22JzUpqo9e2NILgcZuYbZrZoTSUe1LjSsoJBPwJBnFld&#10;cq7gdEz/YxDOI2usLJOCFzlYzDt/M0y0ffKeHgefiwBhl6CCwvs6kdJlBRl0fVsTB+9qG4M+yCaX&#10;usFngJtKDqNoLA2WHBYKrGlVUHY73I2Ctd2cd+lxFy8v6T6+Det1eV+dlep12+UUhKfW/8Lf9lYr&#10;GE3g8yX8ADl/AwAA//8DAFBLAQItABQABgAIAAAAIQDb4fbL7gAAAIUBAAATAAAAAAAAAAAAAAAA&#10;AAAAAABbQ29udGVudF9UeXBlc10ueG1sUEsBAi0AFAAGAAgAAAAhAFr0LFu/AAAAFQEAAAsAAAAA&#10;AAAAAAAAAAAAHwEAAF9yZWxzLy5yZWxzUEsBAi0AFAAGAAgAAAAhAHLMCeXBAAAA2wAAAA8AAAAA&#10;AAAAAAAAAAAABwIAAGRycy9kb3ducmV2LnhtbFBLBQYAAAAAAwADALcAAAD1AgAAAAA=&#10;">
                  <v:imagedata r:id="rId24" o:title=""/>
                </v:shape>
                <v:shape id="Picture 19" o:spid="_x0000_s1033" type="#_x0000_t75" style="position:absolute;top:59131;width:75559;height:11095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QRWZNvwAAANsAAAAPAAAAZHJzL2Rvd25yZXYueG1sRE9Ni8Iw&#10;EL0v7H8Is+BtTRVZpBplFUSP3diDx6GZbYvNpDbRVn+9OQgeH+97uR5sI27U+dqxgsk4AUFcOFNz&#10;qSA/7r7nIHxANtg4JgV38rBefX4sMTWu5z+66VCKGMI+RQVVCG0qpS8qsujHriWO3L/rLIYIu1Ka&#10;DvsYbhs5TZIfabHm2FBhS9uKirO+WgWaswmess3Z6Yvu9498yBK3UWr0NfwuQAQawlv8ch+Mgllc&#10;H7/EHyBXTwAAAP//AwBQSwECLQAUAAYACAAAACEA2+H2y+4AAACFAQAAEwAAAAAAAAAAAAAAAAAA&#10;AAAAW0NvbnRlbnRfVHlwZXNdLnhtbFBLAQItABQABgAIAAAAIQBa9CxbvwAAABUBAAALAAAAAAAA&#10;AAAAAAAAAB8BAABfcmVscy8ucmVsc1BLAQItABQABgAIAAAAIQAQRWZNvwAAANsAAAAPAAAAAAAA&#10;AAAAAAAAAAcCAABkcnMvZG93bnJldi54bWxQSwUGAAAAAAMAAwC3AAAA8wIAAAAA&#10;">
                  <v:imagedata r:id="rId25" o:title=""/>
                </v:shape>
                <v:shape id="Picture 21" o:spid="_x0000_s1034" type="#_x0000_t75" style="position:absolute;top:70226;width:75559;height:11094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+I9M9wgAAANsAAAAPAAAAZHJzL2Rvd25yZXYueG1sRI9Ba8JA&#10;FITvQv/D8gredJMiIqlraAspRbyopb0+sq9JSPZtyL5q/PeuIHgcZuYbZp2PrlMnGkLj2UA6T0AR&#10;l942XBn4PhazFaggyBY7z2TgQgHyzdNkjZn1Z97T6SCVihAOGRqoRfpM61DW5DDMfU8cvT8/OJQo&#10;h0rbAc8R7jr9kiRL7bDhuFBjTx81le3h3xkofj5bLb/pfpduR7+ldxQq0Jjp8/j2CkpolEf43v6y&#10;BhYp3L7EH6A3VwAAAP//AwBQSwECLQAUAAYACAAAACEA2+H2y+4AAACFAQAAEwAAAAAAAAAAAAAA&#10;AAAAAAAAW0NvbnRlbnRfVHlwZXNdLnhtbFBLAQItABQABgAIAAAAIQBa9CxbvwAAABUBAAALAAAA&#10;AAAAAAAAAAAAAB8BAABfcmVscy8ucmVsc1BLAQItABQABgAIAAAAIQC+I9M9wgAAANsAAAAPAAAA&#10;AAAAAAAAAAAAAAcCAABkcnMvZG93bnJldi54bWxQSwUGAAAAAAMAAwC3AAAA9gIAAAAA&#10;">
                  <v:imagedata r:id="rId26" o:title=""/>
                </v:shape>
                <v:shape id="Picture 23" o:spid="_x0000_s1035" type="#_x0000_t75" style="position:absolute;top:81320;width:75559;height:11065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Ngr5kwwAAANsAAAAPAAAAZHJzL2Rvd25yZXYueG1sRI9BawIx&#10;FITvBf9DeAVvNauWIlujiCgKe2nVg8fH5nWzdPOyJtFd/31TEDwOM/MNM1/2thE38qF2rGA8ykAQ&#10;l07XXCk4HbdvMxAhImtsHJOCOwVYLgYvc8y16/ibbodYiQThkKMCE2ObSxlKQxbDyLXEyftx3mJM&#10;0ldSe+wS3DZykmUf0mLNacFgS2tD5e/hahXI0hTFebsppnp3dl/7eze++JVSw9d+9QkiUh+f4Ud7&#10;rxW8T+D/S/oBcvEHAAD//wMAUEsBAi0AFAAGAAgAAAAhANvh9svuAAAAhQEAABMAAAAAAAAAAAAA&#10;AAAAAAAAAFtDb250ZW50X1R5cGVzXS54bWxQSwECLQAUAAYACAAAACEAWvQsW78AAAAVAQAACwAA&#10;AAAAAAAAAAAAAAAfAQAAX3JlbHMvLnJlbHNQSwECLQAUAAYACAAAACEATYK+ZMMAAADbAAAADwAA&#10;AAAAAAAAAAAAAAAHAgAAZHJzL2Rvd25yZXYueG1sUEsFBgAAAAADAAMAtwAAAPcCAAAAAA==&#10;">
                  <v:imagedata r:id="rId27" o:title=""/>
                </v:shape>
                <v:shape id="Shape 806" o:spid="_x0000_s1036" style="position:absolute;left:30;top:92385;width:75529;height:152;visibility:visible;mso-wrap-style:square;v-text-anchor:top" coordsize="7552944,15240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FEFmIwAAAANsAAAAPAAAAZHJzL2Rvd25yZXYueG1sRI9Pi8Iw&#10;FMTvwn6H8ARvmtY/y241yrKs4FXt3h/NsyltXkoTbf32RhA8DjPzG2azG2wjbtT5yrGCdJaAIC6c&#10;rrhUkJ/30y8QPiBrbByTgjt52G0/RhvMtOv5SLdTKEWEsM9QgQmhzaT0hSGLfuZa4uhdXGcxRNmV&#10;UnfYR7ht5DxJPqXFiuOCwZZ+DRX16WoVDN+XkLg6NdTkdZr/m/6vWPVKTcbDzxpEoCG8w6/2QStY&#10;LuD5Jf4AuX0AAAD//wMAUEsBAi0AFAAGAAgAAAAhANvh9svuAAAAhQEAABMAAAAAAAAAAAAAAAAA&#10;AAAAAFtDb250ZW50X1R5cGVzXS54bWxQSwECLQAUAAYACAAAACEAWvQsW78AAAAVAQAACwAAAAAA&#10;AAAAAAAAAAAfAQAAX3JlbHMvLnJlbHNQSwECLQAUAAYACAAAACEAxRBZiMAAAADbAAAADwAAAAAA&#10;AAAAAAAAAAAHAgAAZHJzL2Rvd25yZXYueG1sUEsFBgAAAAADAAMAtwAAAPQCAAAAAA==&#10;" path="m,l7552944,r,15240l,15240,,e" fillcolor="#806854" stroked="f" strokeweight="0">
                  <v:stroke miterlimit="83231f" joinstyle="miter"/>
                  <v:path arrowok="t" textboxrect="0,0,7552944,15240"/>
                </v:shape>
                <v:shape id="Picture 26" o:spid="_x0000_s1037" type="#_x0000_t75" style="position:absolute;top:72664;width:72359;height:9845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wWvMfxQAAANsAAAAPAAAAZHJzL2Rvd25yZXYueG1sRI9Ra8JA&#10;EITfC/0Pxwq+1YvVikZPKYVipVAwVXxdctskNLeX5laT+ut7hUIfh5n5hlltelerC7Wh8mxgPEpA&#10;EefeVlwYOLw/381BBUG2WHsmA98UYLO+vVlhan3He7pkUqgI4ZCigVKkSbUOeUkOw8g3xNH78K1D&#10;ibIttG2xi3BX6/skmWmHFceFEht6Kin/zM7OwLY76sns7TV72AteZVecFl85GzMc9I9LUEK9/If/&#10;2i/WwHQKv1/iD9DrHwAAAP//AwBQSwECLQAUAAYACAAAACEA2+H2y+4AAACFAQAAEwAAAAAAAAAA&#10;AAAAAAAAAAAAW0NvbnRlbnRfVHlwZXNdLnhtbFBLAQItABQABgAIAAAAIQBa9CxbvwAAABUBAAAL&#10;AAAAAAAAAAAAAAAAAB8BAABfcmVscy8ucmVsc1BLAQItABQABgAIAAAAIQBwWvMfxQAAANsAAAAP&#10;AAAAAAAAAAAAAAAAAAcCAABkcnMvZG93bnJldi54bWxQSwUGAAAAAAMAAwC3AAAA+QIAAAAA&#10;">
                  <v:imagedata r:id="rId28" o:title=""/>
                </v:shape>
                <v:shape id="Picture 28" o:spid="_x0000_s1038" type="#_x0000_t75" style="position:absolute;top:82509;width:72359;height:9815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gTkJfxAAAANsAAAAPAAAAZHJzL2Rvd25yZXYueG1sRI9Pa8JA&#10;FMTvgt9heUJvulFskNRVokXQY1UEb6/Z1/xp9m2a3cb47bsFweMwM79hluve1KKj1pWWFUwnEQji&#10;zOqScwXn0268AOE8ssbaMim4k4P1ajhYYqLtjT+oO/pcBAi7BBUU3jeJlC4ryKCb2IY4eF+2NeiD&#10;bHOpW7wFuKnlLIpiabDksFBgQ9uCsu/jr1FAl/01XcSHtIrSw/2z+6niTfWu1MuoT99AeOr9M/xo&#10;77WC+Sv8fwk/QK7+AAAA//8DAFBLAQItABQABgAIAAAAIQDb4fbL7gAAAIUBAAATAAAAAAAAAAAA&#10;AAAAAAAAAABbQ29udGVudF9UeXBlc10ueG1sUEsBAi0AFAAGAAgAAAAhAFr0LFu/AAAAFQEAAAsA&#10;AAAAAAAAAAAAAAAAHwEAAF9yZWxzLy5yZWxzUEsBAi0AFAAGAAgAAAAhAOBOQl/EAAAA2wAAAA8A&#10;AAAAAAAAAAAAAAAABwIAAGRycy9kb3ducmV2LnhtbFBLBQYAAAAAAwADALcAAAD4AgAAAAA=&#10;">
                  <v:imagedata r:id="rId29" o:title=""/>
                </v:shape>
                <v:shape id="Shape 29" o:spid="_x0000_s1039" style="position:absolute;left:68549;width:1372;height:1249;visibility:visible;mso-wrap-style:square;v-text-anchor:top" coordsize="137160,124968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7IY7bwQAAANsAAAAPAAAAZHJzL2Rvd25yZXYueG1sRI9Bi8Iw&#10;FITvwv6H8Ba8iKYrIqVrFBEW9Whb8Ppo3rbV5iU0Ubv/fiMIHoeZ+YZZbQbTiTv1vrWs4GuWgCCu&#10;rG65VlAWP9MUhA/IGjvLpOCPPGzWH6MVZto++ET3PNQiQthnqKAJwWVS+qohg35mHXH0fm1vMETZ&#10;11L3+Ihw08l5kiylwZbjQoOOdg1V1/xmFOi8KI80Oae7a+lO1hX7SbjslRp/DttvEIGG8A6/2get&#10;YLGE55f4A+T6HwAA//8DAFBLAQItABQABgAIAAAAIQDb4fbL7gAAAIUBAAATAAAAAAAAAAAAAAAA&#10;AAAAAABbQ29udGVudF9UeXBlc10ueG1sUEsBAi0AFAAGAAgAAAAhAFr0LFu/AAAAFQEAAAsAAAAA&#10;AAAAAAAAAAAAHwEAAF9yZWxzLy5yZWxzUEsBAi0AFAAGAAgAAAAhALshjtvBAAAA2wAAAA8AAAAA&#10;AAAAAAAAAAAABwIAAGRycy9kb3ducmV2LnhtbFBLBQYAAAAAAwADALcAAAD1AgAAAAA=&#10;" path="m79248,r33528,9144l137160,42672r,21336l112776,106680,73151,124968r-12191,l27432,118872,3048,85344,,76200,12192,42672,39624,12192,79248,xe" fillcolor="#00b5c6" stroked="f" strokeweight="0">
                  <v:stroke miterlimit="83231f" joinstyle="miter"/>
                  <v:path arrowok="t" textboxrect="0,0,137160,124968"/>
                </v:shape>
                <v:shape id="Shape 30" o:spid="_x0000_s1040" style="position:absolute;left:68976;top:1493;width:1341;height:1250;visibility:visible;mso-wrap-style:square;v-text-anchor:top" coordsize="134112,124968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GWlSRwgAAANsAAAAPAAAAZHJzL2Rvd25yZXYueG1sRI9Ba8JA&#10;FITvBf/D8gRvdaO2KtFVRBFKb43m/sg+k2D2bcyubvz3bqHQ4zAz3zDrbW8a8aDO1ZYVTMYJCOLC&#10;6ppLBefT8X0JwnlkjY1lUvAkB9vN4G2NqbaBf+iR+VJECLsUFVTet6mUrqjIoBvbljh6F9sZ9FF2&#10;pdQdhgg3jZwmyVwarDkuVNjSvqLimt2NgvC5vM0O09zvbqHPszJ813mLSo2G/W4FwlPv/8N/7S+t&#10;4GMBv1/iD5CbFwAAAP//AwBQSwECLQAUAAYACAAAACEA2+H2y+4AAACFAQAAEwAAAAAAAAAAAAAA&#10;AAAAAAAAW0NvbnRlbnRfVHlwZXNdLnhtbFBLAQItABQABgAIAAAAIQBa9CxbvwAAABUBAAALAAAA&#10;AAAAAAAAAAAAAB8BAABfcmVscy8ucmVsc1BLAQItABQABgAIAAAAIQAGWlSRwgAAANsAAAAPAAAA&#10;AAAAAAAAAAAAAAcCAABkcnMvZG93bnJldi54bWxQSwUGAAAAAAMAAwC3AAAA9gIAAAAA&#10;" path="m76200,r33528,9144l134112,42672r,21336l109728,106680,70104,124968r-12192,l27432,118872,3048,85344,,76200,12192,42672,39624,12192,76200,xe" fillcolor="#00b5c6" stroked="f" strokeweight="0">
                  <v:stroke miterlimit="83231f" joinstyle="miter"/>
                  <v:path arrowok="t" textboxrect="0,0,134112,124968"/>
                </v:shape>
                <v:shape id="Shape 31" o:spid="_x0000_s1041" style="position:absolute;left:70134;top:213;width:1341;height:1280;visibility:visible;mso-wrap-style:square;v-text-anchor:top" coordsize="134112,128016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gNTjNwQAAANsAAAAPAAAAZHJzL2Rvd25yZXYueG1sRE/Pa8Iw&#10;FL4P/B/CE3YZmiqbSDWKdAiOnayCeHs0zybYvJQms/W/Xw6DHT++3+vt4BrxoC5Yzwpm0wwEceW1&#10;5VrB+bSfLEGEiKyx8UwKnhRguxm9rDHXvucjPcpYixTCIUcFJsY2lzJUhhyGqW+JE3fzncOYYFdL&#10;3WGfwl0j51m2kA4tpwaDLRWGqnv54xT0H8YcnoXN7PXNzC7H7/JTfhVKvY6H3QpEpCH+i//cB63g&#10;PY1NX9IPkJtfAAAA//8DAFBLAQItABQABgAIAAAAIQDb4fbL7gAAAIUBAAATAAAAAAAAAAAAAAAA&#10;AAAAAABbQ29udGVudF9UeXBlc10ueG1sUEsBAi0AFAAGAAgAAAAhAFr0LFu/AAAAFQEAAAsAAAAA&#10;AAAAAAAAAAAAHwEAAF9yZWxzLy5yZWxzUEsBAi0AFAAGAAgAAAAhAOA1OM3BAAAA2wAAAA8AAAAA&#10;AAAAAAAAAAAABwIAAGRycy9kb3ducmV2LnhtbFBLBQYAAAAAAwADALcAAAD1AgAAAAA=&#10;" path="m76200,r33528,9144l134112,42672r,24384l109728,109728,73152,128016r-15240,l27432,121920,3048,88392,,76200,12192,42672,39624,12192,76200,xe" fillcolor="#00b5c6" stroked="f" strokeweight="0">
                  <v:stroke miterlimit="83231f" joinstyle="miter"/>
                  <v:path arrowok="t" textboxrect="0,0,134112,128016"/>
                </v:shape>
                <v:shape id="Shape 32" o:spid="_x0000_s1042" style="position:absolute;left:70530;top:1737;width:1372;height:1280;visibility:visible;mso-wrap-style:square;v-text-anchor:top" coordsize="137160,128016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x4uiexQAAANsAAAAPAAAAZHJzL2Rvd25yZXYueG1sRI9Pa8JA&#10;FMTvgt9heUJvulFKaaOrqCDVi/gnqMdH9pkEs2/T7BrTb98VhB6HmfkNM5m1phQN1a6wrGA4iEAQ&#10;p1YXnClIjqv+JwjnkTWWlknBLzmYTbudCcbaPnhPzcFnIkDYxagg976KpXRpTgbdwFbEwbva2qAP&#10;ss6krvER4KaUoyj6kAYLDgs5VrTMKb0d7kbB7n478c/3OdksdsPtZbUYNfvEKPXWa+djEJ5a/x9+&#10;tddawfsXPL+EHyCnfwAAAP//AwBQSwECLQAUAAYACAAAACEA2+H2y+4AAACFAQAAEwAAAAAAAAAA&#10;AAAAAAAAAAAAW0NvbnRlbnRfVHlwZXNdLnhtbFBLAQItABQABgAIAAAAIQBa9CxbvwAAABUBAAAL&#10;AAAAAAAAAAAAAAAAAB8BAABfcmVscy8ucmVsc1BLAQItABQABgAIAAAAIQBx4uiexQAAANsAAAAP&#10;AAAAAAAAAAAAAAAAAAcCAABkcnMvZG93bnJldi54bWxQSwUGAAAAAAMAAwC3AAAA+QIAAAAA&#10;" path="m79248,r33528,9144l137160,42672r,24384l112776,109728,73152,128016r-12192,l27432,121920,3048,88392,,76200,9144,42672,39624,12192,79248,xe" fillcolor="#00b5c6" stroked="f" strokeweight="0">
                  <v:stroke miterlimit="83231f" joinstyle="miter"/>
                  <v:path arrowok="t" textboxrect="0,0,137160,128016"/>
                </v:shape>
                <v:shape id="Shape 33" o:spid="_x0000_s1043" style="position:absolute;left:69402;top:3048;width:1372;height:1249;visibility:visible;mso-wrap-style:square;v-text-anchor:top" coordsize="137160,124968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eXSXpvgAAANsAAAAPAAAAZHJzL2Rvd25yZXYueG1sRE9Ni8Iw&#10;EL0v+B/CCF5EU4VdpBpFBFGPtgWvQzO21WYSmqj135uDsMfH+15tetOKJ3W+saxgNk1AEJdWN1wp&#10;KPL9ZAHCB2SNrWVS8CYPm/XgZ4Wpti8+0zMLlYgh7FNUUIfgUil9WZNBP7WOOHJX2xkMEXaV1B2+&#10;Yrhp5TxJ/qTBhmNDjY52NZX37GEU6CwvTjS+LHb3wp2tyw/jcDsoNRr22yWIQH34F3/dR63gN66P&#10;X+IPkOsPAAAA//8DAFBLAQItABQABgAIAAAAIQDb4fbL7gAAAIUBAAATAAAAAAAAAAAAAAAAAAAA&#10;AABbQ29udGVudF9UeXBlc10ueG1sUEsBAi0AFAAGAAgAAAAhAFr0LFu/AAAAFQEAAAsAAAAAAAAA&#10;AAAAAAAAHwEAAF9yZWxzLy5yZWxzUEsBAi0AFAAGAAgAAAAhAN5dJem+AAAA2wAAAA8AAAAAAAAA&#10;AAAAAAAABwIAAGRycy9kb3ducmV2LnhtbFBLBQYAAAAAAwADALcAAADyAgAAAAA=&#10;" path="m79248,r33528,9144l137160,42672r,21336l112776,106680,73152,124968r-12192,l27432,118872,3048,85344,,73152,12192,39624,39624,12192,79248,xe" fillcolor="#00b5c6" stroked="f" strokeweight="0">
                  <v:stroke miterlimit="83231f" joinstyle="miter"/>
                  <v:path arrowok="t" textboxrect="0,0,137160,124968"/>
                </v:shape>
                <v:shape id="Shape 34" o:spid="_x0000_s1044" style="position:absolute;left:67878;top:2834;width:1372;height:1250;visibility:visible;mso-wrap-style:square;v-text-anchor:top" coordsize="137160,124968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xEYBywQAAANsAAAAPAAAAZHJzL2Rvd25yZXYueG1sRI9Bi8Iw&#10;FITvwv6H8Bb2IpoqKKUaRYRFPdoWvD6aZ1ttXkKT1e6/N8LCHoeZ+YZZbwfTiQf1vrWsYDZNQBBX&#10;VrdcKyiL70kKwgdkjZ1lUvBLHrabj9EaM22ffKZHHmoRIewzVNCE4DIpfdWQQT+1jjh6V9sbDFH2&#10;tdQ9PiPcdHKeJEtpsOW40KCjfUPVPf8xCnRelCcaX9L9vXRn64rDONwOSn19DrsViEBD+A//tY9a&#10;wWIG7y/xB8jNCwAA//8DAFBLAQItABQABgAIAAAAIQDb4fbL7gAAAIUBAAATAAAAAAAAAAAAAAAA&#10;AAAAAABbQ29udGVudF9UeXBlc10ueG1sUEsBAi0AFAAGAAgAAAAhAFr0LFu/AAAAFQEAAAsAAAAA&#10;AAAAAAAAAAAAHwEAAF9yZWxzLy5yZWxzUEsBAi0AFAAGAAgAAAAhALERgHLBAAAA2wAAAA8AAAAA&#10;AAAAAAAAAAAABwIAAGRycy9kb3ducmV2LnhtbFBLBQYAAAAAAwADALcAAAD1AgAAAAA=&#10;" path="m76200,r33528,9144l134112,42672r3048,9143l134112,64008r-24384,42672l73152,124968r-12192,l27432,118872,3048,85344,,73152,12192,39624,39624,12192,76200,xe" fillcolor="#00b5c6" stroked="f" strokeweight="0">
                  <v:stroke miterlimit="83231f" joinstyle="miter"/>
                  <v:path arrowok="t" textboxrect="0,0,137160,124968"/>
                </v:shape>
                <v:shape id="Shape 35" o:spid="_x0000_s1045" style="position:absolute;left:67299;top:1249;width:1372;height:1280;visibility:visible;mso-wrap-style:square;v-text-anchor:top" coordsize="137160,128016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6n+wyxAAAANsAAAAPAAAAZHJzL2Rvd25yZXYueG1sRI9Ba8JA&#10;FITvBf/D8oTe6sZAi0RXUUFaL6I2qMdH9pkEs29jdo3pv3cFocdhZr5hJrPOVKKlxpWWFQwHEQji&#10;zOqScwXp7+pjBMJ5ZI2VZVLwRw5m097bBBNt77yjdu9zESDsElRQeF8nUrqsIINuYGvi4J1tY9AH&#10;2eRSN3gPcFPJOIq+pMGSw0KBNS0Lyi77m1GwvV0OfP0+puvFdrg5rRZxu0uNUu/9bj4G4anz/+FX&#10;+0cr+Izh+SX8ADl9AAAA//8DAFBLAQItABQABgAIAAAAIQDb4fbL7gAAAIUBAAATAAAAAAAAAAAA&#10;AAAAAAAAAABbQ29udGVudF9UeXBlc10ueG1sUEsBAi0AFAAGAAgAAAAhAFr0LFu/AAAAFQEAAAsA&#10;AAAAAAAAAAAAAAAAHwEAAF9yZWxzLy5yZWxzUEsBAi0AFAAGAAgAAAAhAPqf7DLEAAAA2wAAAA8A&#10;AAAAAAAAAAAAAAAABwIAAGRycy9kb3ducmV2LnhtbFBLBQYAAAAAAwADALcAAAD4AgAAAAA=&#10;" path="m76200,r33528,9144l134112,42673r3048,12191l134112,67056r-24384,42672l73152,128016r-12192,l27432,121920,3048,88392,,76200,12192,42673,39624,12192,76200,xe" fillcolor="#00b5c6" stroked="f" strokeweight="0">
                  <v:stroke miterlimit="83231f" joinstyle="miter"/>
                  <v:path arrowok="t" textboxrect="0,0,137160,128016"/>
                </v:shape>
                <v:rect id="Rectangle 36" o:spid="_x0000_s1046" style="position:absolute;left:3048;top:1958;width:265;height:1175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URNW3wwAAANsAAAAPAAAAZHJzL2Rvd25yZXYueG1sRI9Li8JA&#10;EITvgv9haMGbTlxRNDqK7AM9+gL11mTaJJjpCZlZE/fX7wiCx6KqvqLmy8YU4k6Vyy0rGPQjEMSJ&#10;1TmnCo6Hn94EhPPIGgvLpOBBDpaLdmuOsbY17+i+96kIEHYxKsi8L2MpXZKRQde3JXHwrrYy6IOs&#10;UqkrrAPcFPIjisbSYM5hIcOSPjNKbvtfo2A9KVfnjf2r0+L7sj5tT9Ovw9Qr1e00qxkIT41/h1/t&#10;jVYwGsLzS/gBcvEPAAD//wMAUEsBAi0AFAAGAAgAAAAhANvh9svuAAAAhQEAABMAAAAAAAAAAAAA&#10;AAAAAAAAAFtDb250ZW50X1R5cGVzXS54bWxQSwECLQAUAAYACAAAACEAWvQsW78AAAAVAQAACwAA&#10;AAAAAAAAAAAAAAAfAQAAX3JlbHMvLnJlbHNQSwECLQAUAAYACAAAACEAVETVt8MAAADbAAAADwAA&#10;AAAAAAAAAAAAAAAHAgAAZHJzL2Rvd25yZXYueG1sUEsFBgAAAAADAAMAtwAAAPcCAAAAAA==&#10;" filled="f" stroked="f">
                  <v:textbox inset="0,0,0,0">
                    <w:txbxContent>
                      <w:p w14:paraId="5AA72E41" w14:textId="77777777" w:rsidR="0052035B" w:rsidRDefault="0052035B">
                        <w:r>
                          <w:rPr>
                            <w:rFonts w:ascii="Calibri" w:eastAsia="Calibri" w:hAnsi="Calibri" w:cs="Calibri"/>
                            <w:sz w:val="14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37" o:spid="_x0000_s1047" style="position:absolute;left:47816;top:2804;width:22963;height:330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brU3DwwAAANsAAAAPAAAAZHJzL2Rvd25yZXYueG1sRI9Li8JA&#10;EITvgv9haMGbTlxUNDqK7AM9+gL11mTaJJjpCZlZE/fX7wiCx6KqvqLmy8YU4k6Vyy0rGPQjEMSJ&#10;1TmnCo6Hn94EhPPIGgvLpOBBDpaLdmuOsbY17+i+96kIEHYxKsi8L2MpXZKRQde3JXHwrrYy6IOs&#10;UqkrrAPcFPIjisbSYM5hIcOSPjNKbvtfo2A9KVfnjf2r0+L7sj5tT9Ovw9Qr1e00qxkIT41/h1/t&#10;jVYwGsLzS/gBcvEPAAD//wMAUEsBAi0AFAAGAAgAAAAhANvh9svuAAAAhQEAABMAAAAAAAAAAAAA&#10;AAAAAAAAAFtDb250ZW50X1R5cGVzXS54bWxQSwECLQAUAAYACAAAACEAWvQsW78AAAAVAQAACwAA&#10;AAAAAAAAAAAAAAAfAQAAX3JlbHMvLnJlbHNQSwECLQAUAAYACAAAACEA261Nw8MAAADbAAAADwAA&#10;AAAAAAAAAAAAAAAHAgAAZHJzL2Rvd25yZXYueG1sUEsFBgAAAAADAAMAtwAAAPcCAAAAAA==&#10;" filled="f" stroked="f">
                  <v:textbox inset="0,0,0,0">
                    <w:txbxContent>
                      <w:p w14:paraId="3A439DD0" w14:textId="77777777" w:rsidR="0052035B" w:rsidRDefault="0052035B">
                        <w:r>
                          <w:rPr>
                            <w:rFonts w:ascii="Arial" w:eastAsia="Arial" w:hAnsi="Arial" w:cs="Arial"/>
                            <w:b/>
                            <w:color w:val="231F20"/>
                            <w:sz w:val="41"/>
                          </w:rPr>
                          <w:t xml:space="preserve">LÆRINGS-  OG </w:t>
                        </w:r>
                      </w:p>
                    </w:txbxContent>
                  </v:textbox>
                </v:rect>
                <v:rect id="Rectangle 38" o:spid="_x0000_s1048" style="position:absolute;left:47816;top:5212;width:26481;height:330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04ehYxQAAANsAAAAPAAAAZHJzL2Rvd25yZXYueG1sRI9Ba8JA&#10;FITvBf/D8oTemo2FiKauIlrRY6tC2tsj+5oEs29Ddk1Sf323IHgcZuYbZrEaTC06al1lWcEkikEQ&#10;51ZXXCg4n3YvMxDOI2usLZOCX3KwWo6eFphq2/MndUdfiABhl6KC0vsmldLlJRl0kW2Ig/djW4M+&#10;yLaQusU+wE0tX+N4Kg1WHBZKbGhTUn45Xo2C/axZfx3srS/q9+999pHNt6e5V+p5PKzfQHga/CN8&#10;bx+0giSB/y/hB8jlHwAAAP//AwBQSwECLQAUAAYACAAAACEA2+H2y+4AAACFAQAAEwAAAAAAAAAA&#10;AAAAAAAAAAAAW0NvbnRlbnRfVHlwZXNdLnhtbFBLAQItABQABgAIAAAAIQBa9CxbvwAAABUBAAAL&#10;AAAAAAAAAAAAAAAAAB8BAABfcmVscy8ucmVsc1BLAQItABQABgAIAAAAIQC04ehYxQAAANsAAAAP&#10;AAAAAAAAAAAAAAAAAAcCAABkcnMvZG93bnJldi54bWxQSwUGAAAAAAMAAwC3AAAA+QIAAAAA&#10;" filled="f" stroked="f">
                  <v:textbox inset="0,0,0,0">
                    <w:txbxContent>
                      <w:p w14:paraId="4D1FB663" w14:textId="77777777" w:rsidR="0052035B" w:rsidRDefault="0052035B">
                        <w:r>
                          <w:rPr>
                            <w:rFonts w:ascii="Arial" w:eastAsia="Arial" w:hAnsi="Arial" w:cs="Arial"/>
                            <w:b/>
                            <w:color w:val="231F20"/>
                            <w:sz w:val="41"/>
                          </w:rPr>
                          <w:t>KV</w:t>
                        </w:r>
                      </w:p>
                    </w:txbxContent>
                  </v:textbox>
                </v:rect>
                <v:rect id="Rectangle 39" o:spid="_x0000_s1049" style="position:absolute;left:51341;top:5212;width:22415;height:330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EM3YvwwAAANsAAAAPAAAAZHJzL2Rvd25yZXYueG1sRI9Bi8Iw&#10;FITvC/sfwlvwtqYrKFqNIuqiR7WCens0z7Zs81KarK3+eiMIHoeZ+YaZzFpTiivVrrCs4KcbgSBO&#10;rS44U3BIfr+HIJxH1lhaJgU3cjCbfn5MMNa24R1d9z4TAcIuRgW591UspUtzMui6tiIO3sXWBn2Q&#10;dSZ1jU2Am1L2omggDRYcFnKsaJFT+rf/NwrWw2p+2th7k5Wr8/q4PY6Wycgr1flq52MQnlr/Dr/a&#10;G62gP4Dnl/AD5PQBAAD//wMAUEsBAi0AFAAGAAgAAAAhANvh9svuAAAAhQEAABMAAAAAAAAAAAAA&#10;AAAAAAAAAFtDb250ZW50X1R5cGVzXS54bWxQSwECLQAUAAYACAAAACEAWvQsW78AAAAVAQAACwAA&#10;AAAAAAAAAAAAAAAfAQAAX3JlbHMvLnJlbHNQSwECLQAUAAYACAAAACEARDN2L8MAAADbAAAADwAA&#10;AAAAAAAAAAAAAAAHAgAAZHJzL2Rvd25yZXYueG1sUEsFBgAAAAADAAMAtwAAAPcCAAAAAA==&#10;" filled="f" stroked="f">
                  <v:textbox inset="0,0,0,0">
                    <w:txbxContent>
                      <w:p w14:paraId="51612A8B" w14:textId="77777777" w:rsidR="0052035B" w:rsidRDefault="0052035B">
                        <w:r>
                          <w:rPr>
                            <w:rFonts w:ascii="Arial" w:eastAsia="Arial" w:hAnsi="Arial" w:cs="Arial"/>
                            <w:b/>
                            <w:color w:val="231F20"/>
                            <w:sz w:val="41"/>
                          </w:rPr>
                          <w:t>ALITETSTEAMS</w:t>
                        </w:r>
                      </w:p>
                    </w:txbxContent>
                  </v:textbox>
                </v:rect>
                <v:rect id="Rectangle 40" o:spid="_x0000_s1050" style="position:absolute;left:70012;top:5243;width:957;height:2591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rf9O0wwAAANsAAAAPAAAAZHJzL2Rvd25yZXYueG1sRI9Li8JA&#10;EITvgv9haMGbTlzwFR1F9oEefYF6azJtEsz0hMysifvrdwTBY1FVX1HzZWMKcafK5ZYVDPoRCOLE&#10;6pxTBcfDT28CwnlkjYVlUvAgB8tFuzXHWNuad3Tf+1QECLsYFWTel7GULsnIoOvbkjh4V1sZ9EFW&#10;qdQV1gFuCvkRRSNpMOewkGFJnxklt/2vUbCelKvzxv7VafF9WZ+2p+nXYeqV6naa1QyEp8a/w6/2&#10;RisYjuH5JfwAufgHAAD//wMAUEsBAi0AFAAGAAgAAAAhANvh9svuAAAAhQEAABMAAAAAAAAAAAAA&#10;AAAAAAAAAFtDb250ZW50X1R5cGVzXS54bWxQSwECLQAUAAYACAAAACEAWvQsW78AAAAVAQAACwAA&#10;AAAAAAAAAAAAAAAfAQAAX3JlbHMvLnJlbHNQSwECLQAUAAYACAAAACEAK3/TtMMAAADbAAAADwAA&#10;AAAAAAAAAAAAAAAHAgAAZHJzL2Rvd25yZXYueG1sUEsFBgAAAAADAAMAtwAAAPcCAAAAAA==&#10;" filled="f" stroked="f">
                  <v:textbox inset="0,0,0,0">
                    <w:txbxContent>
                      <w:p w14:paraId="6C95AF00" w14:textId="77777777" w:rsidR="0052035B" w:rsidRDefault="0052035B">
                        <w:r>
                          <w:rPr>
                            <w:rFonts w:ascii="Arial" w:eastAsia="Arial" w:hAnsi="Arial" w:cs="Arial"/>
                            <w:sz w:val="41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41" o:spid="_x0000_s1051" style="position:absolute;left:3048;top:7688;width:302;height:133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a4EfGwQAAANsAAAAPAAAAZHJzL2Rvd25yZXYueG1sRE/LisIw&#10;FN0P+A/hCrMbUwUHrU1FfKDL8QHq7tJc22JzU5poO/P1k4Xg8nDeybwzlXhS40rLCoaDCARxZnXJ&#10;uYLTcfM1AeE8ssbKMin4JQfztPeRYKxty3t6HnwuQgi7GBUU3texlC4ryKAb2Jo4cDfbGPQBNrnU&#10;DbYh3FRyFEXf0mDJoaHAmpYFZffDwyjYTurFZWf/2rxaX7fnn/N0dZx6pT773WIGwlPn3+KXe6cV&#10;jMPY8CX8AJn+AwAA//8DAFBLAQItABQABgAIAAAAIQDb4fbL7gAAAIUBAAATAAAAAAAAAAAAAAAA&#10;AAAAAABbQ29udGVudF9UeXBlc10ueG1sUEsBAi0AFAAGAAgAAAAhAFr0LFu/AAAAFQEAAAsAAAAA&#10;AAAAAAAAAAAAHwEAAF9yZWxzLy5yZWxzUEsBAi0AFAAGAAgAAAAhAFrgR8bBAAAA2wAAAA8AAAAA&#10;AAAAAAAAAAAABwIAAGRycy9kb3ducmV2LnhtbFBLBQYAAAAAAwADALcAAAD1AgAAAAA=&#10;" filled="f" stroked="f">
                  <v:textbox inset="0,0,0,0">
                    <w:txbxContent>
                      <w:p w14:paraId="2DE3AD8A" w14:textId="77777777" w:rsidR="0052035B" w:rsidRDefault="0052035B">
                        <w:r>
                          <w:rPr>
                            <w:rFonts w:ascii="Calibri" w:eastAsia="Calibri" w:hAnsi="Calibri" w:cs="Calibri"/>
                            <w:sz w:val="16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42" o:spid="_x0000_s1052" style="position:absolute;left:3048;top:870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1rOJdwwAAANsAAAAPAAAAZHJzL2Rvd25yZXYueG1sRI9Bi8Iw&#10;FITvgv8hPMGbpi4otmsUcRU9uiro3h7N27Zs81KaaKu/3iwIHoeZ+YaZLVpTihvVrrCsYDSMQBCn&#10;VhecKTgdN4MpCOeRNZaWScGdHCzm3c4ME20b/qbbwWciQNglqCD3vkqkdGlOBt3QVsTB+7W1QR9k&#10;nUldYxPgppQfUTSRBgsOCzlWtMop/TtcjYLttFpedvbRZOX6Z3ven+OvY+yV6vfa5ScIT61/h1/t&#10;nVYwjuH/S/gBcv4EAAD//wMAUEsBAi0AFAAGAAgAAAAhANvh9svuAAAAhQEAABMAAAAAAAAAAAAA&#10;AAAAAAAAAFtDb250ZW50X1R5cGVzXS54bWxQSwECLQAUAAYACAAAACEAWvQsW78AAAAVAQAACwAA&#10;AAAAAAAAAAAAAAAfAQAAX3JlbHMvLnJlbHNQSwECLQAUAAYACAAAACEANaziXcMAAADbAAAADwAA&#10;AAAAAAAAAAAAAAAHAgAAZHJzL2Rvd25yZXYueG1sUEsFBgAAAAADAAMAtwAAAPcCAAAAAA==&#10;" filled="f" stroked="f">
                  <v:textbox inset="0,0,0,0">
                    <w:txbxContent>
                      <w:p w14:paraId="21C0A3D0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43" o:spid="_x0000_s1053" style="position:absolute;left:3048;top:998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q+oF9vwAAANsAAAAPAAAAZHJzL2Rvd25yZXYueG1sRE/LqsIw&#10;EN0L/kMYwZ2m3oVoNYroFV36AnU3NGNbbCalibb69WYhuDyc93TemEI8qXK5ZQWDfgSCOLE651TB&#10;6bjujUA4j6yxsEwKXuRgPmu3phhrW/OengefihDCLkYFmfdlLKVLMjLo+rYkDtzNVgZ9gFUqdYV1&#10;CDeF/IuioTSYc2jIsKRlRsn98DAKNqNycdnad50W/9fNeXcer45jr1S30ywmIDw1/if+urdawTCs&#10;D1/CD5CzDwAAAP//AwBQSwECLQAUAAYACAAAACEA2+H2y+4AAACFAQAAEwAAAAAAAAAAAAAAAAAA&#10;AAAAW0NvbnRlbnRfVHlwZXNdLnhtbFBLAQItABQABgAIAAAAIQBa9CxbvwAAABUBAAALAAAAAAAA&#10;AAAAAAAAAB8BAABfcmVscy8ucmVsc1BLAQItABQABgAIAAAAIQBq+oF9vwAAANsAAAAPAAAAAAAA&#10;AAAAAAAAAAcCAABkcnMvZG93bnJldi54bWxQSwUGAAAAAAMAAwC3AAAA8wIAAAAA&#10;" filled="f" stroked="f">
                  <v:textbox inset="0,0,0,0">
                    <w:txbxContent>
                      <w:p w14:paraId="54E595D4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44" o:spid="_x0000_s1054" style="position:absolute;left:3048;top:11231;width:384;height:170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FtiTmxAAAANsAAAAPAAAAZHJzL2Rvd25yZXYueG1sRI9Ba8JA&#10;FITvgv9heYI33dhDiNFVRFvMsVVBvT2yr0lo9m3IbpPYX98tFDwOM/MNs94OphYdta6yrGAxj0AQ&#10;51ZXXCi4nN9mCQjnkTXWlknBgxxsN+PRGlNte/6g7uQLESDsUlRQet+kUrq8JINubhvi4H3a1qAP&#10;si2kbrEPcFPLlyiKpcGKw0KJDe1Lyr9O30bBMWl2t8z+9EX9ej9e36/Lw3nplZpOht0KhKfBP8P/&#10;7UwriBfw9yX8ALn5BQAA//8DAFBLAQItABQABgAIAAAAIQDb4fbL7gAAAIUBAAATAAAAAAAAAAAA&#10;AAAAAAAAAABbQ29udGVudF9UeXBlc10ueG1sUEsBAi0AFAAGAAgAAAAhAFr0LFu/AAAAFQEAAAsA&#10;AAAAAAAAAAAAAAAAHwEAAF9yZWxzLy5yZWxzUEsBAi0AFAAGAAgAAAAhAAW2JObEAAAA2wAAAA8A&#10;AAAAAAAAAAAAAAAABwIAAGRycy9kb3ducmV2LnhtbFBLBQYAAAAAAwADALcAAAD4AgAAAAA=&#10;" filled="f" stroked="f">
                  <v:textbox inset="0,0,0,0">
                    <w:txbxContent>
                      <w:p w14:paraId="6B1D119C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45" o:spid="_x0000_s1055" style="position:absolute;left:3048;top:1251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1ZLqRxQAAANsAAAAPAAAAZHJzL2Rvd25yZXYueG1sRI9Ba8JA&#10;FITvBf/D8oTe6qY5hJi6irSV5NiqoL09ss8kmH0bsmuS9td3CwWPw8x8w6w2k2nFQL1rLCt4XkQg&#10;iEurG64UHA+7pxSE88gaW8uk4JscbNazhxVm2o78ScPeVyJA2GWooPa+y6R0ZU0G3cJ2xMG72N6g&#10;D7KvpO5xDHDTyjiKEmmw4bBQY0evNZXX/c0oyNNuey7sz1i171/56eO0fDssvVKP82n7AsLT5O/h&#10;/3ahFSQx/H0JP0CufwEAAP//AwBQSwECLQAUAAYACAAAACEA2+H2y+4AAACFAQAAEwAAAAAAAAAA&#10;AAAAAAAAAAAAW0NvbnRlbnRfVHlwZXNdLnhtbFBLAQItABQABgAIAAAAIQBa9CxbvwAAABUBAAAL&#10;AAAAAAAAAAAAAAAAAB8BAABfcmVscy8ucmVsc1BLAQItABQABgAIAAAAIQD1ZLqRxQAAANsAAAAP&#10;AAAAAAAAAAAAAAAAAAcCAABkcnMvZG93bnJldi54bWxQSwUGAAAAAAMAAwC3AAAA+QIAAAAA&#10;" filled="f" stroked="f">
                  <v:textbox inset="0,0,0,0">
                    <w:txbxContent>
                      <w:p w14:paraId="18CE811D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46" o:spid="_x0000_s1056" style="position:absolute;left:3048;top:1379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aKB8KwwAAANsAAAAPAAAAZHJzL2Rvd25yZXYueG1sRI9Bi8Iw&#10;FITvC/sfwlvwtqarIFqNIuqiR7WCens0z7Zs81KarK3+eiMIHoeZ+YaZzFpTiivVrrCs4KcbgSBO&#10;rS44U3BIfr+HIJxH1lhaJgU3cjCbfn5MMNa24R1d9z4TAcIuRgW591UspUtzMui6tiIO3sXWBn2Q&#10;dSZ1jU2Am1L2omggDRYcFnKsaJFT+rf/NwrWw2p+2th7k5Wr8/q4PY6Wycgr1flq52MQnlr/Dr/a&#10;G61g0Ifnl/AD5PQBAAD//wMAUEsBAi0AFAAGAAgAAAAhANvh9svuAAAAhQEAABMAAAAAAAAAAAAA&#10;AAAAAAAAAFtDb250ZW50X1R5cGVzXS54bWxQSwECLQAUAAYACAAAACEAWvQsW78AAAAVAQAACwAA&#10;AAAAAAAAAAAAAAAfAQAAX3JlbHMvLnJlbHNQSwECLQAUAAYACAAAACEAmigfCsMAAADbAAAADwAA&#10;AAAAAAAAAAAAAAAHAgAAZHJzL2Rvd25yZXYueG1sUEsFBgAAAAADAAMAtwAAAPcCAAAAAA==&#10;" filled="f" stroked="f">
                  <v:textbox inset="0,0,0,0">
                    <w:txbxContent>
                      <w:p w14:paraId="25C8D0E0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47" o:spid="_x0000_s1057" style="position:absolute;left:3048;top:15041;width:384;height:170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4r0IhwQAAANwAAAAPAAAAZHJzL2Rvd25yZXYueG1sRE9Li8Iw&#10;EL4L/ocwgjdN9SC2GkV0Fz36WFBvQzO2xWZSmmirv94sLOxtPr7nzJetKcWTaldYVjAaRiCIU6sL&#10;zhT8nL4HUxDOI2ssLZOCFzlYLrqdOSbaNnyg59FnIoSwS1BB7n2VSOnSnAy6oa2IA3eztUEfYJ1J&#10;XWMTwk0px1E0kQYLDg05VrTOKb0fH0bBdlqtLjv7brLy67o978/x5hR7pfq9djUD4an1/+I/906H&#10;+fEYfp8JF8jFBwAA//8DAFBLAQItABQABgAIAAAAIQDb4fbL7gAAAIUBAAATAAAAAAAAAAAAAAAA&#10;AAAAAABbQ29udGVudF9UeXBlc10ueG1sUEsBAi0AFAAGAAgAAAAhAFr0LFu/AAAAFQEAAAsAAAAA&#10;AAAAAAAAAAAAHwEAAF9yZWxzLy5yZWxzUEsBAi0AFAAGAAgAAAAhALivQiHBAAAA3AAAAA8AAAAA&#10;AAAAAAAAAAAABwIAAGRycy9kb3ducmV2LnhtbFBLBQYAAAAAAwADALcAAAD1AgAAAAA=&#10;" filled="f" stroked="f">
                  <v:textbox inset="0,0,0,0">
                    <w:txbxContent>
                      <w:p w14:paraId="7A76E581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48" o:spid="_x0000_s1058" style="position:absolute;left:3048;top:1632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X4+e6wgAAANwAAAAPAAAAZHJzL2Rvd25yZXYueG1sRE9Ni8Iw&#10;EL0L/ocwgjdNXUFs1yjiKnp0VdC9Dc1sW7aZlCba6q83C4K3ebzPmS1aU4ob1a6wrGA0jEAQp1YX&#10;nCk4HTeDKQjnkTWWlknBnRws5t3ODBNtG/6m28FnIoSwS1BB7n2VSOnSnAy6oa2IA/dra4M+wDqT&#10;usYmhJtSfkTRRBosODTkWNEqp/TvcDUKttNqednZR5OV65/teX+Ov46xV6rfa5efIDy1/i1+uXc6&#10;zI/H8P9MuEDOnwAAAP//AwBQSwECLQAUAAYACAAAACEA2+H2y+4AAACFAQAAEwAAAAAAAAAAAAAA&#10;AAAAAAAAW0NvbnRlbnRfVHlwZXNdLnhtbFBLAQItABQABgAIAAAAIQBa9CxbvwAAABUBAAALAAAA&#10;AAAAAAAAAAAAAB8BAABfcmVscy8ucmVsc1BLAQItABQABgAIAAAAIQDX4+e6wgAAANwAAAAPAAAA&#10;AAAAAAAAAAAAAAcCAABkcnMvZG93bnJldi54bWxQSwUGAAAAAAMAAwC3AAAA9gIAAAAA&#10;" filled="f" stroked="f">
                  <v:textbox inset="0,0,0,0">
                    <w:txbxContent>
                      <w:p w14:paraId="0A0280EE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49" o:spid="_x0000_s1059" style="position:absolute;left:3048;top:1760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YCn/OwgAAANwAAAAPAAAAZHJzL2Rvd25yZXYueG1sRE9Ni8Iw&#10;EL0L/ocwgjdNXURs1yjiKnp0VdC9Dc1sW7aZlCba6q83C4K3ebzPmS1aU4ob1a6wrGA0jEAQp1YX&#10;nCk4HTeDKQjnkTWWlknBnRws5t3ODBNtG/6m28FnIoSwS1BB7n2VSOnSnAy6oa2IA/dra4M+wDqT&#10;usYmhJtSfkTRRBosODTkWNEqp/TvcDUKttNqednZR5OV65/teX+Ov46xV6rfa5efIDy1/i1+uXc6&#10;zI/H8P9MuEDOnwAAAP//AwBQSwECLQAUAAYACAAAACEA2+H2y+4AAACFAQAAEwAAAAAAAAAAAAAA&#10;AAAAAAAAW0NvbnRlbnRfVHlwZXNdLnhtbFBLAQItABQABgAIAAAAIQBa9CxbvwAAABUBAAALAAAA&#10;AAAAAAAAAAAAAB8BAABfcmVscy8ucmVsc1BLAQItABQABgAIAAAAIQBYCn/OwgAAANwAAAAPAAAA&#10;AAAAAAAAAAAAAAcCAABkcnMvZG93bnJldi54bWxQSwUGAAAAAAMAAwC3AAAA9gIAAAAA&#10;" filled="f" stroked="f">
                  <v:textbox inset="0,0,0,0">
                    <w:txbxContent>
                      <w:p w14:paraId="60E410E1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50" o:spid="_x0000_s1060" style="position:absolute;left:3048;top:18851;width:384;height:170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3RtpVwgAAANwAAAAPAAAAZHJzL2Rvd25yZXYueG1sRE9Ni8Iw&#10;EL0L/ocwgjdNXVBs1yjiKnp0VdC9Dc1sW7aZlCba6q83C4K3ebzPmS1aU4ob1a6wrGA0jEAQp1YX&#10;nCk4HTeDKQjnkTWWlknBnRws5t3ODBNtG/6m28FnIoSwS1BB7n2VSOnSnAy6oa2IA/dra4M+wDqT&#10;usYmhJtSfkTRRBosODTkWNEqp/TvcDUKttNqednZR5OV65/teX+Ov46xV6rfa5efIDy1/i1+uXc6&#10;zI/H8P9MuEDOnwAAAP//AwBQSwECLQAUAAYACAAAACEA2+H2y+4AAACFAQAAEwAAAAAAAAAAAAAA&#10;AAAAAAAAW0NvbnRlbnRfVHlwZXNdLnhtbFBLAQItABQABgAIAAAAIQBa9CxbvwAAABUBAAALAAAA&#10;AAAAAAAAAAAAAB8BAABfcmVscy8ucmVsc1BLAQItABQABgAIAAAAIQA3RtpVwgAAANwAAAAPAAAA&#10;AAAAAAAAAAAAAAcCAABkcnMvZG93bnJldi54bWxQSwUGAAAAAAMAAwC3AAAA9gIAAAAA&#10;" filled="f" stroked="f">
                  <v:textbox inset="0,0,0,0">
                    <w:txbxContent>
                      <w:p w14:paraId="4AE0F4FE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51" o:spid="_x0000_s1061" style="position:absolute;left:3048;top:2013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HlEQiwwAAANwAAAAPAAAAZHJzL2Rvd25yZXYueG1sRE9Na8JA&#10;EL0X/A/LCN6ajT1IErOKaMUcWy1ob0N2mgSzsyG7mthf3y0UepvH+5x8PZpW3Kl3jWUF8ygGQVxa&#10;3XCl4OO0f05AOI+ssbVMCh7kYL2aPOWYaTvwO92PvhIhhF2GCmrvu0xKV9Zk0EW2Iw7cl+0N+gD7&#10;SuoehxBuWvkSxwtpsOHQUGNH25rK6/FmFBySbnMp7PdQta+fh/PbOd2dUq/UbDpuliA8jf5f/Ocu&#10;dJifLuD3mXCBXP0AAAD//wMAUEsBAi0AFAAGAAgAAAAhANvh9svuAAAAhQEAABMAAAAAAAAAAAAA&#10;AAAAAAAAAFtDb250ZW50X1R5cGVzXS54bWxQSwECLQAUAAYACAAAACEAWvQsW78AAAAVAQAACwAA&#10;AAAAAAAAAAAAAAAfAQAAX3JlbHMvLnJlbHNQSwECLQAUAAYACAAAACEAx5REIsMAAADcAAAADwAA&#10;AAAAAAAAAAAAAAAHAgAAZHJzL2Rvd25yZXYueG1sUEsFBgAAAAADAAMAtwAAAPcCAAAAAA==&#10;" filled="f" stroked="f">
                  <v:textbox inset="0,0,0,0">
                    <w:txbxContent>
                      <w:p w14:paraId="775A5155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52" o:spid="_x0000_s1062" style="position:absolute;left:3048;top:2141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o2OG5wgAAANwAAAAPAAAAZHJzL2Rvd25yZXYueG1sRE9Ni8Iw&#10;EL0L/ocwgjdN3YParlHEVfToqqB7G5rZtmwzKU201V9vFgRv83ifM1u0phQ3ql1hWcFoGIEgTq0u&#10;OFNwOm4GUxDOI2ssLZOCOzlYzLudGSbaNvxNt4PPRAhhl6CC3PsqkdKlORl0Q1sRB+7X1gZ9gHUm&#10;dY1NCDel/IiisTRYcGjIsaJVTunf4WoUbKfV8rKzjyYr1z/b8/4cfx1jr1S/1y4/QXhq/Vv8cu90&#10;mB9P4P+ZcIGcPwEAAP//AwBQSwECLQAUAAYACAAAACEA2+H2y+4AAACFAQAAEwAAAAAAAAAAAAAA&#10;AAAAAAAAW0NvbnRlbnRfVHlwZXNdLnhtbFBLAQItABQABgAIAAAAIQBa9CxbvwAAABUBAAALAAAA&#10;AAAAAAAAAAAAAB8BAABfcmVscy8ucmVsc1BLAQItABQABgAIAAAAIQCo2OG5wgAAANwAAAAPAAAA&#10;AAAAAAAAAAAAAAcCAABkcnMvZG93bnJldi54bWxQSwUGAAAAAAMAAwC3AAAA9gIAAAAA&#10;" filled="f" stroked="f">
                  <v:textbox inset="0,0,0,0">
                    <w:txbxContent>
                      <w:p w14:paraId="1614B17D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53" o:spid="_x0000_s1063" style="position:absolute;left:3048;top:22661;width:384;height:170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ZR3XLxQAAANwAAAAPAAAAZHJzL2Rvd25yZXYueG1sRI9Bb8Iw&#10;DIXvk/YfIk/iNlJ2QLQQEGKb4MhgEuNmNaataJyqCbTw6+cDEjdb7/m9z7NF72p1pTZUng2Mhgko&#10;4tzbigsDv/vv9wmoEJEt1p7JwI0CLOavLzPMrO/4h667WCgJ4ZChgTLGJtM65CU5DEPfEIt28q3D&#10;KGtbaNtiJ+Gu1h9JMtYOK5aGEhtalZSfdxdnYD1pln8bf++K+uu4PmwP6ec+jcYM3vrlFFSkPj7N&#10;j+uNFfxUaOUZmUDP/wEAAP//AwBQSwECLQAUAAYACAAAACEA2+H2y+4AAACFAQAAEwAAAAAAAAAA&#10;AAAAAAAAAAAAW0NvbnRlbnRfVHlwZXNdLnhtbFBLAQItABQABgAIAAAAIQBa9CxbvwAAABUBAAAL&#10;AAAAAAAAAAAAAAAAAB8BAABfcmVscy8ucmVsc1BLAQItABQABgAIAAAAIQDZR3XLxQAAANwAAAAP&#10;AAAAAAAAAAAAAAAAAAcCAABkcnMvZG93bnJldi54bWxQSwUGAAAAAAMAAwC3AAAA+QIAAAAA&#10;" filled="f" stroked="f">
                  <v:textbox inset="0,0,0,0">
                    <w:txbxContent>
                      <w:p w14:paraId="4C49E018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54" o:spid="_x0000_s1064" style="position:absolute;left:3048;top:2394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2C9BQwwAAANwAAAAPAAAAZHJzL2Rvd25yZXYueG1sRE9Na8JA&#10;EL0X/A/LCL3VTT2UJLqKtBVzVFOw3obsmASzsyG7TVJ/vVsoeJvH+5zlejSN6KlztWUFr7MIBHFh&#10;dc2lgq98+xKDcB5ZY2OZFPySg/Vq8rTEVNuBD9QffSlCCLsUFVTet6mUrqjIoJvZljhwF9sZ9AF2&#10;pdQdDiHcNHIeRW/SYM2hocKW3isqrscfo2AXt5vvzN6Gsvk87077U/KRJ16p5+m4WYDwNPqH+N+d&#10;6TA/SeDvmXCBXN0BAAD//wMAUEsBAi0AFAAGAAgAAAAhANvh9svuAAAAhQEAABMAAAAAAAAAAAAA&#10;AAAAAAAAAFtDb250ZW50X1R5cGVzXS54bWxQSwECLQAUAAYACAAAACEAWvQsW78AAAAVAQAACwAA&#10;AAAAAAAAAAAAAAAfAQAAX3JlbHMvLnJlbHNQSwECLQAUAAYACAAAACEAtgvQUMMAAADcAAAADwAA&#10;AAAAAAAAAAAAAAAHAgAAZHJzL2Rvd25yZXYueG1sUEsFBgAAAAADAAMAtwAAAPcCAAAAAA==&#10;" filled="f" stroked="f">
                  <v:textbox inset="0,0,0,0">
                    <w:txbxContent>
                      <w:p w14:paraId="704076F0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55" o:spid="_x0000_s1065" style="position:absolute;left:3048;top:2522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UHo02xQAAANwAAAAPAAAAZHJzL2Rvd25yZXYueG1sRI9Pa8JA&#10;FMTvQr/D8gq96aY9FJO6htA/6NEaQXt7ZJ/ZYPZtyG5N6qfvCoLHYWZ+wyzy0bbiTL1vHCt4niUg&#10;iCunG64V7Mqv6RyED8gaW8ek4I885MuHyQIz7Qb+pvM21CJC2GeowITQZVL6ypBFP3MdcfSOrrcY&#10;ouxrqXscIty28iVJXqXFhuOCwY7eDVWn7a9VsJp3xWHtLkPdfv6s9pt9+lGmQamnx7F4AxFoDPfw&#10;rb3WCiIRrmfiEZDLfwAAAP//AwBQSwECLQAUAAYACAAAACEA2+H2y+4AAACFAQAAEwAAAAAAAAAA&#10;AAAAAAAAAAAAW0NvbnRlbnRfVHlwZXNdLnhtbFBLAQItABQABgAIAAAAIQBa9CxbvwAAABUBAAAL&#10;AAAAAAAAAAAAAAAAAB8BAABfcmVscy8ucmVsc1BLAQItABQABgAIAAAAIQAUHo02xQAAANwAAAAP&#10;AAAAAAAAAAAAAAAAAAcCAABkcnMvZG93bnJldi54bWxQSwUGAAAAAAMAAwC3AAAA+QIAAAAA&#10;" filled="f" stroked="f">
                  <v:textbox inset="0,0,0,0">
                    <w:txbxContent>
                      <w:p w14:paraId="0497CBA9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56" o:spid="_x0000_s1066" style="position:absolute;left:3048;top:26471;width:384;height:170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7UiitxQAAANwAAAAPAAAAZHJzL2Rvd25yZXYueG1sRI9Pi8Iw&#10;FMTvgt8hPMGbpnpYtGssxT/ocdUFd2+P5tkWm5fSZG3dT28EweMwM79hFklnKnGjxpWWFUzGEQji&#10;zOqScwXfp+1oBsJ5ZI2VZVJwJwfJst9bYKxtywe6HX0uAoRdjAoK7+tYSpcVZNCNbU0cvIttDPog&#10;m1zqBtsAN5WcRtGHNFhyWCiwplVB2fX4ZxTsZnX6s7f/bV5tfnfnr/N8fZp7pYaDLv0E4anz7/Cr&#10;vdcKptEEnmfCEZDLBwAAAP//AwBQSwECLQAUAAYACAAAACEA2+H2y+4AAACFAQAAEwAAAAAAAAAA&#10;AAAAAAAAAAAAW0NvbnRlbnRfVHlwZXNdLnhtbFBLAQItABQABgAIAAAAIQBa9CxbvwAAABUBAAAL&#10;AAAAAAAAAAAAAAAAAB8BAABfcmVscy8ucmVsc1BLAQItABQABgAIAAAAIQB7UiitxQAAANwAAAAP&#10;AAAAAAAAAAAAAAAAAAcCAABkcnMvZG93bnJldi54bWxQSwUGAAAAAAMAAwC3AAAA+QIAAAAA&#10;" filled="f" stroked="f">
                  <v:textbox inset="0,0,0,0">
                    <w:txbxContent>
                      <w:p w14:paraId="408AAFAE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57" o:spid="_x0000_s1067" style="position:absolute;left:3048;top:2775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LgLbaxQAAANwAAAAPAAAAZHJzL2Rvd25yZXYueG1sRI9Ba8JA&#10;FITvBf/D8oTe6sYcJEZXCdoSj9YUtLdH9jUJZt+G7GpSf323UOhxmJlvmPV2NK24U+8aywrmswgE&#10;cWl1w5WCj+LtJQHhPLLG1jIp+CYH283kaY2ptgO/0/3kKxEg7FJUUHvfpVK6siaDbmY74uB92d6g&#10;D7KvpO5xCHDTyjiKFtJgw2Ghxo52NZXX080oyJMuuxzsY6ja18/8fDwv98XSK/U8HbMVCE+j/w//&#10;tQ9aQRzF8HsmHAG5+QEAAP//AwBQSwECLQAUAAYACAAAACEA2+H2y+4AAACFAQAAEwAAAAAAAAAA&#10;AAAAAAAAAAAAW0NvbnRlbnRfVHlwZXNdLnhtbFBLAQItABQABgAIAAAAIQBa9CxbvwAAABUBAAAL&#10;AAAAAAAAAAAAAAAAAB8BAABfcmVscy8ucmVsc1BLAQItABQABgAIAAAAIQCLgLbaxQAAANwAAAAP&#10;AAAAAAAAAAAAAAAAAAcCAABkcnMvZG93bnJldi54bWxQSwUGAAAAAAMAAwC3AAAA+QIAAAAA&#10;" filled="f" stroked="f">
                  <v:textbox inset="0,0,0,0">
                    <w:txbxContent>
                      <w:p w14:paraId="60D8FFFF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58" o:spid="_x0000_s1068" style="position:absolute;left:3048;top:2903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kzBNBxgAAANwAAAAPAAAAZHJzL2Rvd25yZXYueG1sRI9Pa8JA&#10;FMTvBb/D8oTemo0RiqauIv5Bj60KaW+P7GsSzL4N2TVJ++m7BcHjMDO/YRarwdSio9ZVlhVMohgE&#10;cW51xYWCy3n/MgPhPLLG2jIp+CEHq+XoaYGptj1/UHfyhQgQdikqKL1vUildXpJBF9mGOHjftjXo&#10;g2wLqVvsA9zUMonjV2mw4rBQYkObkvLr6WYUHGbN+vNof/ui3n0dsvdsvj3PvVLP42H9BsLT4B/h&#10;e/uoFSTxFP7PhCMgl38AAAD//wMAUEsBAi0AFAAGAAgAAAAhANvh9svuAAAAhQEAABMAAAAAAAAA&#10;AAAAAAAAAAAAAFtDb250ZW50X1R5cGVzXS54bWxQSwECLQAUAAYACAAAACEAWvQsW78AAAAVAQAA&#10;CwAAAAAAAAAAAAAAAAAfAQAAX3JlbHMvLnJlbHNQSwECLQAUAAYACAAAACEA5MwTQcYAAADcAAAA&#10;DwAAAAAAAAAAAAAAAAAHAgAAZHJzL2Rvd25yZXYueG1sUEsFBgAAAAADAAMAtwAAAPoCAAAAAA==&#10;" filled="f" stroked="f">
                  <v:textbox inset="0,0,0,0">
                    <w:txbxContent>
                      <w:p w14:paraId="129D8AC0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59" o:spid="_x0000_s1069" style="position:absolute;left:3048;top:30281;width:384;height:170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rJYs1xgAAANwAAAAPAAAAZHJzL2Rvd25yZXYueG1sRI9Pa8JA&#10;FMTvBb/D8oTemo1BiqauIv5Bj60KaW+P7GsSzL4N2TVJ++m7BcHjMDO/YRarwdSio9ZVlhVMohgE&#10;cW51xYWCy3n/MgPhPLLG2jIp+CEHq+XoaYGptj1/UHfyhQgQdikqKL1vUildXpJBF9mGOHjftjXo&#10;g2wLqVvsA9zUMonjV2mw4rBQYkObkvLr6WYUHGbN+vNof/ui3n0dsvdsvj3PvVLP42H9BsLT4B/h&#10;e/uoFSTxFP7PhCMgl38AAAD//wMAUEsBAi0AFAAGAAgAAAAhANvh9svuAAAAhQEAABMAAAAAAAAA&#10;AAAAAAAAAAAAAFtDb250ZW50X1R5cGVzXS54bWxQSwECLQAUAAYACAAAACEAWvQsW78AAAAVAQAA&#10;CwAAAAAAAAAAAAAAAAAfAQAAX3JlbHMvLnJlbHNQSwECLQAUAAYACAAAACEAayWLNcYAAADcAAAA&#10;DwAAAAAAAAAAAAAAAAAHAgAAZHJzL2Rvd25yZXYueG1sUEsFBgAAAAADAAMAtwAAAPoCAAAAAA==&#10;" filled="f" stroked="f">
                  <v:textbox inset="0,0,0,0">
                    <w:txbxContent>
                      <w:p w14:paraId="06A6AF9B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60" o:spid="_x0000_s1070" style="position:absolute;left:3048;top:3156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EaS6uxgAAANwAAAAPAAAAZHJzL2Rvd25yZXYueG1sRI9Pa8JA&#10;FMTvBb/D8oTemo0Bi6auIv5Bj60KaW+P7GsSzL4N2TVJ++m7BcHjMDO/YRarwdSio9ZVlhVMohgE&#10;cW51xYWCy3n/MgPhPLLG2jIp+CEHq+XoaYGptj1/UHfyhQgQdikqKL1vUildXpJBF9mGOHjftjXo&#10;g2wLqVvsA9zUMonjV2mw4rBQYkObkvLr6WYUHGbN+vNof/ui3n0dsvdsvj3PvVLP42H9BsLT4B/h&#10;e/uoFSTxFP7PhCMgl38AAAD//wMAUEsBAi0AFAAGAAgAAAAhANvh9svuAAAAhQEAABMAAAAAAAAA&#10;AAAAAAAAAAAAAFtDb250ZW50X1R5cGVzXS54bWxQSwECLQAUAAYACAAAACEAWvQsW78AAAAVAQAA&#10;CwAAAAAAAAAAAAAAAAAfAQAAX3JlbHMvLnJlbHNQSwECLQAUAAYACAAAACEABGkursYAAADcAAAA&#10;DwAAAAAAAAAAAAAAAAAHAgAAZHJzL2Rvd25yZXYueG1sUEsFBgAAAAADAAMAtwAAAPoCAAAAAA==&#10;" filled="f" stroked="f">
                  <v:textbox inset="0,0,0,0">
                    <w:txbxContent>
                      <w:p w14:paraId="23564944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61" o:spid="_x0000_s1071" style="position:absolute;left:3048;top:3284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0u7DZxgAAANwAAAAPAAAAZHJzL2Rvd25yZXYueG1sRI9Ba8JA&#10;FITvBf/D8oTe6qY5hJi6irSV5NiqoL09ss8kmH0bsmuS9td3CwWPw8x8w6w2k2nFQL1rLCt4XkQg&#10;iEurG64UHA+7pxSE88gaW8uk4JscbNazhxVm2o78ScPeVyJA2GWooPa+y6R0ZU0G3cJ2xMG72N6g&#10;D7KvpO5xDHDTyjiKEmmw4bBQY0evNZXX/c0oyNNuey7sz1i171/56eO0fDssvVKP82n7AsLT5O/h&#10;/3ahFcRRAn9nwhGQ618AAAD//wMAUEsBAi0AFAAGAAgAAAAhANvh9svuAAAAhQEAABMAAAAAAAAA&#10;AAAAAAAAAAAAAFtDb250ZW50X1R5cGVzXS54bWxQSwECLQAUAAYACAAAACEAWvQsW78AAAAVAQAA&#10;CwAAAAAAAAAAAAAAAAAfAQAAX3JlbHMvLnJlbHNQSwECLQAUAAYACAAAACEA9Luw2cYAAADcAAAA&#10;DwAAAAAAAAAAAAAAAAAHAgAAZHJzL2Rvd25yZXYueG1sUEsFBgAAAAADAAMAtwAAAPoCAAAAAA==&#10;" filled="f" stroked="f">
                  <v:textbox inset="0,0,0,0">
                    <w:txbxContent>
                      <w:p w14:paraId="442B4100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62" o:spid="_x0000_s1072" style="position:absolute;left:3048;top:34091;width:384;height:170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b9xVCxgAAANwAAAAPAAAAZHJzL2Rvd25yZXYueG1sRI9Pa8JA&#10;FMTvBb/D8oTemo05WE1dRfyDHlsV0t4e2dckmH0bsmuS9tN3C4LHYWZ+wyxWg6lFR62rLCuYRDEI&#10;4tzqigsFl/P+ZQbCeWSNtWVS8EMOVsvR0wJTbXv+oO7kCxEg7FJUUHrfpFK6vCSDLrINcfC+bWvQ&#10;B9kWUrfYB7ipZRLHU2mw4rBQYkObkvLr6WYUHGbN+vNof/ui3n0dsvdsvj3PvVLP42H9BsLT4B/h&#10;e/uoFSTxK/yfCUdALv8AAAD//wMAUEsBAi0AFAAGAAgAAAAhANvh9svuAAAAhQEAABMAAAAAAAAA&#10;AAAAAAAAAAAAAFtDb250ZW50X1R5cGVzXS54bWxQSwECLQAUAAYACAAAACEAWvQsW78AAAAVAQAA&#10;CwAAAAAAAAAAAAAAAAAfAQAAX3JlbHMvLnJlbHNQSwECLQAUAAYACAAAACEAm/cVQsYAAADcAAAA&#10;DwAAAAAAAAAAAAAAAAAHAgAAZHJzL2Rvd25yZXYueG1sUEsFBgAAAAADAAMAtwAAAPoCAAAAAA==&#10;" filled="f" stroked="f">
                  <v:textbox inset="0,0,0,0">
                    <w:txbxContent>
                      <w:p w14:paraId="4B6E22DD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63" o:spid="_x0000_s1073" style="position:absolute;left:3048;top:3537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qaIEwwwAAANwAAAAPAAAAZHJzL2Rvd25yZXYueG1sRE9Na4NA&#10;EL0X8h+WCfTWrPFQjHUNoUkwx1YDaW6DO1GpOyvuNtr++u6h0OPjfWfb2fTiTqPrLCtYryIQxLXV&#10;HTcKztXxKQHhPLLG3jIp+CYH23zxkGGq7cTvdC99I0IIuxQVtN4PqZSubsmgW9mBOHA3Oxr0AY6N&#10;1CNOIdz0Mo6iZ2mw49DQ4kCvLdWf5ZdRUCTD7uNkf6amP1yLy9tls682XqnH5bx7AeFp9v/iP/dJ&#10;K4ijsDacCUdA5r8AAAD//wMAUEsBAi0AFAAGAAgAAAAhANvh9svuAAAAhQEAABMAAAAAAAAAAAAA&#10;AAAAAAAAAFtDb250ZW50X1R5cGVzXS54bWxQSwECLQAUAAYACAAAACEAWvQsW78AAAAVAQAACwAA&#10;AAAAAAAAAAAAAAAfAQAAX3JlbHMvLnJlbHNQSwECLQAUAAYACAAAACEA6miBMMMAAADcAAAADwAA&#10;AAAAAAAAAAAAAAAHAgAAZHJzL2Rvd25yZXYueG1sUEsFBgAAAAADAAMAtwAAAPcCAAAAAA==&#10;" filled="f" stroked="f">
                  <v:textbox inset="0,0,0,0">
                    <w:txbxContent>
                      <w:p w14:paraId="339D6D81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64" o:spid="_x0000_s1074" style="position:absolute;left:3048;top:3665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FJCSrxQAAANwAAAAPAAAAZHJzL2Rvd25yZXYueG1sRI9Ba8JA&#10;FITvBf/D8oTe6sYcJImuErTFHK0WtLdH9jUJZt+G7GpSf323UOhxmJlvmNVmNK24U+8aywrmswgE&#10;cWl1w5WCj9PbSwLCeWSNrWVS8E0ONuvJ0wozbQd+p/vRVyJA2GWooPa+y6R0ZU0G3cx2xMH7sr1B&#10;H2RfSd3jEOCmlXEULaTBhsNCjR1tayqvx5tRsE+6/FLYx1C1r5/78+Gc7k6pV+p5OuZLEJ5G/x/+&#10;axdaQRyl8HsmHAG5/gEAAP//AwBQSwECLQAUAAYACAAAACEA2+H2y+4AAACFAQAAEwAAAAAAAAAA&#10;AAAAAAAAAAAAW0NvbnRlbnRfVHlwZXNdLnhtbFBLAQItABQABgAIAAAAIQBa9CxbvwAAABUBAAAL&#10;AAAAAAAAAAAAAAAAAB8BAABfcmVscy8ucmVsc1BLAQItABQABgAIAAAAIQCFJCSrxQAAANwAAAAP&#10;AAAAAAAAAAAAAAAAAAcCAABkcnMvZG93bnJldi54bWxQSwUGAAAAAAMAAwC3AAAA+QIAAAAA&#10;" filled="f" stroked="f">
                  <v:textbox inset="0,0,0,0">
                    <w:txbxContent>
                      <w:p w14:paraId="5094CC7E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65" o:spid="_x0000_s1075" style="position:absolute;left:3048;top:37901;width:384;height:170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RxxvrwgAAANwAAAAPAAAAZHJzL2Rvd25yZXYueG1sRE/LisIw&#10;FN0P+A/hCu7GVBei1ViKD3Q5Ywccd5fm2habm9JEW+frJwvB5eG8V0lvavGg1lWWFUzGEQji3OqK&#10;CwU/2f5zDsJ5ZI21ZVLwJAfJevCxwljbjr/pcfKFCCHsYlRQet/EUrq8JINubBviwF1ta9AH2BZS&#10;t9iFcFPLaRTNpMGKQ0OJDW1Kym+nu1FwmDfp79H+dUW9uxzOX+fFNlt4pUbDPl2C8NT7t/jlPmoF&#10;00mYH86EIyDX/wAAAP//AwBQSwECLQAUAAYACAAAACEA2+H2y+4AAACFAQAAEwAAAAAAAAAAAAAA&#10;AAAAAAAAW0NvbnRlbnRfVHlwZXNdLnhtbFBLAQItABQABgAIAAAAIQBa9CxbvwAAABUBAAALAAAA&#10;AAAAAAAAAAAAAB8BAABfcmVscy8ucmVsc1BLAQItABQABgAIAAAAIQCRxxvrwgAAANwAAAAPAAAA&#10;AAAAAAAAAAAAAAcCAABkcnMvZG93bnJldi54bWxQSwUGAAAAAAMAAwC3AAAA9gIAAAAA&#10;" filled="f" stroked="f">
                  <v:textbox inset="0,0,0,0">
                    <w:txbxContent>
                      <w:p w14:paraId="7F16F11E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66" o:spid="_x0000_s1076" style="position:absolute;left:3048;top:3918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+i75wxAAAANwAAAAPAAAAZHJzL2Rvd25yZXYueG1sRI9Bi8Iw&#10;FITvwv6H8Ba8aVoPotUosqvocdWFrrdH82yLzUtpoq37640geBxm5htmvuxMJW7UuNKygngYgSDO&#10;rC45V/B73AwmIJxH1lhZJgV3crBcfPTmmGjb8p5uB5+LAGGXoILC+zqR0mUFGXRDWxMH72wbgz7I&#10;Jpe6wTbATSVHUTSWBksOCwXW9FVQdjlcjYLtpF797ex/m1fr0zb9Saffx6lXqv/ZrWYgPHX+HX61&#10;d1rBKI7heSYcAbl4AAAA//8DAFBLAQItABQABgAIAAAAIQDb4fbL7gAAAIUBAAATAAAAAAAAAAAA&#10;AAAAAAAAAABbQ29udGVudF9UeXBlc10ueG1sUEsBAi0AFAAGAAgAAAAhAFr0LFu/AAAAFQEAAAsA&#10;AAAAAAAAAAAAAAAAHwEAAF9yZWxzLy5yZWxzUEsBAi0AFAAGAAgAAAAhAP6LvnDEAAAA3AAAAA8A&#10;AAAAAAAAAAAAAAAABwIAAGRycy9kb3ducmV2LnhtbFBLBQYAAAAAAwADALcAAAD4AgAAAAA=&#10;" filled="f" stroked="f">
                  <v:textbox inset="0,0,0,0">
                    <w:txbxContent>
                      <w:p w14:paraId="10501D8B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67" o:spid="_x0000_s1077" style="position:absolute;left:3048;top:4046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OWSAHxQAAANwAAAAPAAAAZHJzL2Rvd25yZXYueG1sRI9Pi8Iw&#10;FMTvgt8hvIW9aWoPol2jyKrocf0DdW+P5tkWm5fSRNvdT28EweMwM79hZovOVOJOjSstKxgNIxDE&#10;mdUl5wpOx81gAsJ5ZI2VZVLwRw4W835vhom2Le/pfvC5CBB2CSoovK8TKV1WkEE3tDVx8C62MeiD&#10;bHKpG2wD3FQyjqKxNFhyWCiwpu+CsuvhZhRsJ/XyvLP/bV6tf7fpTzpdHadeqc+PbvkFwlPn3+FX&#10;e6cVxKMYnmfCEZDzBwAAAP//AwBQSwECLQAUAAYACAAAACEA2+H2y+4AAACFAQAAEwAAAAAAAAAA&#10;AAAAAAAAAAAAW0NvbnRlbnRfVHlwZXNdLnhtbFBLAQItABQABgAIAAAAIQBa9CxbvwAAABUBAAAL&#10;AAAAAAAAAAAAAAAAAB8BAABfcmVscy8ucmVsc1BLAQItABQABgAIAAAAIQAOWSAHxQAAANwAAAAP&#10;AAAAAAAAAAAAAAAAAAcCAABkcnMvZG93bnJldi54bWxQSwUGAAAAAAMAAwC3AAAA+QIAAAAA&#10;" filled="f" stroked="f">
                  <v:textbox inset="0,0,0,0">
                    <w:txbxContent>
                      <w:p w14:paraId="065E21C8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68" o:spid="_x0000_s1078" style="position:absolute;left:3048;top:41711;width:384;height:170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hFYWcxAAAANwAAAAPAAAAZHJzL2Rvd25yZXYueG1sRI9Bi8Iw&#10;FITvgv8hPGFvmqogWo0iuqLHXSuot0fzbIvNS2mytuuv3ywIHoeZ+YZZrFpTigfVrrCsYDiIQBCn&#10;VhecKTglu/4UhPPIGkvLpOCXHKyW3c4CY20b/qbH0WciQNjFqCD3voqldGlOBt3AVsTBu9naoA+y&#10;zqSusQlwU8pRFE2kwYLDQo4VbXJK78cfo2A/rdaXg302Wfl53Z+/zrNtMvNKffTa9RyEp9a/w6/2&#10;QSsYDcfwfyYcAbn8AwAA//8DAFBLAQItABQABgAIAAAAIQDb4fbL7gAAAIUBAAATAAAAAAAAAAAA&#10;AAAAAAAAAABbQ29udGVudF9UeXBlc10ueG1sUEsBAi0AFAAGAAgAAAAhAFr0LFu/AAAAFQEAAAsA&#10;AAAAAAAAAAAAAAAAHwEAAF9yZWxzLy5yZWxzUEsBAi0AFAAGAAgAAAAhAGEVhZzEAAAA3AAAAA8A&#10;AAAAAAAAAAAAAAAABwIAAGRycy9kb3ducmV2LnhtbFBLBQYAAAAAAwADALcAAAD4AgAAAAA=&#10;" filled="f" stroked="f">
                  <v:textbox inset="0,0,0,0">
                    <w:txbxContent>
                      <w:p w14:paraId="6C4E0FCC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69" o:spid="_x0000_s1079" style="position:absolute;left:3048;top:4299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u/B3oxAAAANwAAAAPAAAAZHJzL2Rvd25yZXYueG1sRI9Bi8Iw&#10;FITvgv8hPGFvmioiWo0iuqLHXSuot0fzbIvNS2mytuuv3ywIHoeZ+YZZrFpTigfVrrCsYDiIQBCn&#10;VhecKTglu/4UhPPIGkvLpOCXHKyW3c4CY20b/qbH0WciQNjFqCD3voqldGlOBt3AVsTBu9naoA+y&#10;zqSusQlwU8pRFE2kwYLDQo4VbXJK78cfo2A/rdaXg302Wfl53Z+/zrNtMvNKffTa9RyEp9a/w6/2&#10;QSsYDcfwfyYcAbn8AwAA//8DAFBLAQItABQABgAIAAAAIQDb4fbL7gAAAIUBAAATAAAAAAAAAAAA&#10;AAAAAAAAAABbQ29udGVudF9UeXBlc10ueG1sUEsBAi0AFAAGAAgAAAAhAFr0LFu/AAAAFQEAAAsA&#10;AAAAAAAAAAAAAAAAHwEAAF9yZWxzLy5yZWxzUEsBAi0AFAAGAAgAAAAhAO78HejEAAAA3AAAAA8A&#10;AAAAAAAAAAAAAAAABwIAAGRycy9kb3ducmV2LnhtbFBLBQYAAAAAAwADALcAAAD4AgAAAAA=&#10;" filled="f" stroked="f">
                  <v:textbox inset="0,0,0,0">
                    <w:txbxContent>
                      <w:p w14:paraId="4AD9381F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70" o:spid="_x0000_s1080" style="position:absolute;left:3048;top:4427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BsLhzxAAAANwAAAAPAAAAZHJzL2Rvd25yZXYueG1sRI9Bi8Iw&#10;FITvgv8hPGFvmiooWo0iuqLHXSuot0fzbIvNS2mytuuv3ywIHoeZ+YZZrFpTigfVrrCsYDiIQBCn&#10;VhecKTglu/4UhPPIGkvLpOCXHKyW3c4CY20b/qbH0WciQNjFqCD3voqldGlOBt3AVsTBu9naoA+y&#10;zqSusQlwU8pRFE2kwYLDQo4VbXJK78cfo2A/rdaXg302Wfl53Z+/zrNtMvNKffTa9RyEp9a/w6/2&#10;QSsYDcfwfyYcAbn8AwAA//8DAFBLAQItABQABgAIAAAAIQDb4fbL7gAAAIUBAAATAAAAAAAAAAAA&#10;AAAAAAAAAABbQ29udGVudF9UeXBlc10ueG1sUEsBAi0AFAAGAAgAAAAhAFr0LFu/AAAAFQEAAAsA&#10;AAAAAAAAAAAAAAAAHwEAAF9yZWxzLy5yZWxzUEsBAi0AFAAGAAgAAAAhAIGwuHPEAAAA3AAAAA8A&#10;AAAAAAAAAAAAAAAABwIAAGRycy9kb3ducmV2LnhtbFBLBQYAAAAAAwADALcAAAD4AgAAAAA=&#10;" filled="f" stroked="f">
                  <v:textbox inset="0,0,0,0">
                    <w:txbxContent>
                      <w:p w14:paraId="764459EE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71" o:spid="_x0000_s1081" style="position:absolute;left:3048;top:45521;width:384;height:170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xYiYExgAAANwAAAAPAAAAZHJzL2Rvd25yZXYueG1sRI9La8Mw&#10;EITvhfwHsYHeGjk5mMSxbEwfxMc8Cklvi7W1Ta2VsdTYza+PCoUeh5n5hknzyXTiSoNrLStYLiIQ&#10;xJXVLdcK3k9vT2sQziNr7CyTgh9ykGezhxQTbUc+0PXoaxEg7BJU0HjfJ1K6qiGDbmF74uB92sGg&#10;D3KopR5wDHDTyVUUxdJgy2GhwZ6eG6q+jt9GwW7dF5fS3sa6e/3Ynffnzctp45V6nE/FFoSnyf+H&#10;/9qlVrBaxvB7JhwBmd0BAAD//wMAUEsBAi0AFAAGAAgAAAAhANvh9svuAAAAhQEAABMAAAAAAAAA&#10;AAAAAAAAAAAAAFtDb250ZW50X1R5cGVzXS54bWxQSwECLQAUAAYACAAAACEAWvQsW78AAAAVAQAA&#10;CwAAAAAAAAAAAAAAAAAfAQAAX3JlbHMvLnJlbHNQSwECLQAUAAYACAAAACEAcWImBMYAAADcAAAA&#10;DwAAAAAAAAAAAAAAAAAHAgAAZHJzL2Rvd25yZXYueG1sUEsFBgAAAAADAAMAtwAAAPoCAAAAAA==&#10;" filled="f" stroked="f">
                  <v:textbox inset="0,0,0,0">
                    <w:txbxContent>
                      <w:p w14:paraId="6CDC5506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72" o:spid="_x0000_s1082" style="position:absolute;left:3048;top:4680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vsRftwgAAANwAAAAPAAAAZHJzL2Rvd25yZXYueG1sRE/LisIw&#10;FN0P+A/hCu7GVBei1ViKD3Q5Ywccd5fm2habm9JEW+frJwvB5eG8V0lvavGg1lWWFUzGEQji3OqK&#10;CwU/2f5zDsJ5ZI21ZVLwJAfJevCxwljbjr/pcfKFCCHsYlRQet/EUrq8JINubBviwF1ta9AH2BZS&#10;t9iFcFPLaRTNpMGKQ0OJDW1Kym+nu1FwmDfp79H+dUW9uxzOX+fFNlt4pUbDPl2C8NT7t/jlPmoF&#10;00lYG86EIyDX/wAAAP//AwBQSwECLQAUAAYACAAAACEA2+H2y+4AAACFAQAAEwAAAAAAAAAAAAAA&#10;AAAAAAAAW0NvbnRlbnRfVHlwZXNdLnhtbFBLAQItABQABgAIAAAAIQBa9CxbvwAAABUBAAALAAAA&#10;AAAAAAAAAAAAAB8BAABfcmVscy8ucmVsc1BLAQItABQABgAIAAAAIQBvsRftwgAAANwAAAAPAAAA&#10;AAAAAAAAAAAAAAcCAABkcnMvZG93bnJldi54bWxQSwUGAAAAAAMAAwC3AAAA9gIAAAAA&#10;" filled="f" stroked="f">
                  <v:textbox inset="0,0,0,0">
                    <w:txbxContent>
                      <w:p w14:paraId="0AFB0FBC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73" o:spid="_x0000_s1083" style="position:absolute;left:3048;top:4808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A/bJ2xQAAANwAAAAPAAAAZHJzL2Rvd25yZXYueG1sRI9Ba8JA&#10;FITvhf6H5Qnemo0eiolZRWyLOVotWG+P7DMJZt+G7DaJ/vpuoeBxmJlvmGw9mkb01LnasoJZFIMg&#10;LqyuuVTwdfx4WYBwHlljY5kU3MjBevX8lGGq7cCf1B98KQKEXYoKKu/bVEpXVGTQRbYlDt7FdgZ9&#10;kF0pdYdDgJtGzuP4VRqsOSxU2NK2ouJ6+DEKdot2853b+1A27+fdaX9K3o6JV2o6GTdLEJ5G/wj/&#10;t3OtYD5L4O9MOAJy9QsAAP//AwBQSwECLQAUAAYACAAAACEA2+H2y+4AAACFAQAAEwAAAAAAAAAA&#10;AAAAAAAAAAAAW0NvbnRlbnRfVHlwZXNdLnhtbFBLAQItABQABgAIAAAAIQBa9CxbvwAAABUBAAAL&#10;AAAAAAAAAAAAAAAAAB8BAABfcmVscy8ucmVsc1BLAQItABQABgAIAAAAIQAA/bJ2xQAAANwAAAAP&#10;AAAAAAAAAAAAAAAAAAcCAABkcnMvZG93bnJldi54bWxQSwUGAAAAAAMAAwC3AAAA+QIAAAAA&#10;" filled="f" stroked="f">
                  <v:textbox inset="0,0,0,0">
                    <w:txbxContent>
                      <w:p w14:paraId="3274FCF1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74" o:spid="_x0000_s1084" style="position:absolute;left:3048;top:49331;width:384;height:170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fq9FWwgAAANwAAAAPAAAAZHJzL2Rvd25yZXYueG1sRE9Na8JA&#10;EL0L/Q/LCL3pxhxKjK4iraJHTYTY25CdJqHZ2ZDdmtRf7x4KPT7e93o7mlbcqXeNZQWLeQSCuLS6&#10;4UrBNT/MEhDOI2tsLZOCX3Kw3bxM1phqO/CF7pmvRAhhl6KC2vsuldKVNRl0c9sRB+7L9gZ9gH0l&#10;dY9DCDetjKPoTRpsODTU2NF7TeV39mMUHJNudzvZx1C1+89jcS6WH/nSK/U6HXcrEJ5G/y/+c5+0&#10;gjgO88OZcATk5gkAAP//AwBQSwECLQAUAAYACAAAACEA2+H2y+4AAACFAQAAEwAAAAAAAAAAAAAA&#10;AAAAAAAAW0NvbnRlbnRfVHlwZXNdLnhtbFBLAQItABQABgAIAAAAIQBa9CxbvwAAABUBAAALAAAA&#10;AAAAAAAAAAAAAB8BAABfcmVscy8ucmVsc1BLAQItABQABgAIAAAAIQBfq9FWwgAAANwAAAAPAAAA&#10;AAAAAAAAAAAAAAcCAABkcnMvZG93bnJldi54bWxQSwUGAAAAAAMAAwC3AAAA9gIAAAAA&#10;" filled="f" stroked="f">
                  <v:textbox inset="0,0,0,0">
                    <w:txbxContent>
                      <w:p w14:paraId="3ECED803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75" o:spid="_x0000_s1085" style="position:absolute;left:3048;top:5061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w53TNxQAAANwAAAAPAAAAZHJzL2Rvd25yZXYueG1sRI9Pi8Iw&#10;FMTvgt8hvIW9aWoPol2jyKrocf0DdW+P5tkWm5fSRNvdT28EweMwM79hZovOVOJOjSstKxgNIxDE&#10;mdUl5wpOx81gAsJ5ZI2VZVLwRw4W835vhom2Le/pfvC5CBB2CSoovK8TKV1WkEE3tDVx8C62MeiD&#10;bHKpG2wD3FQyjqKxNFhyWCiwpu+CsuvhZhRsJ/XyvLP/bV6tf7fpTzpdHadeqc+PbvkFwlPn3+FX&#10;e6cVxPEInmfCEZDzBwAAAP//AwBQSwECLQAUAAYACAAAACEA2+H2y+4AAACFAQAAEwAAAAAAAAAA&#10;AAAAAAAAAAAAW0NvbnRlbnRfVHlwZXNdLnhtbFBLAQItABQABgAIAAAAIQBa9CxbvwAAABUBAAAL&#10;AAAAAAAAAAAAAAAAAB8BAABfcmVscy8ucmVsc1BLAQItABQABgAIAAAAIQAw53TNxQAAANwAAAAP&#10;AAAAAAAAAAAAAAAAAAcCAABkcnMvZG93bnJldi54bWxQSwUGAAAAAAMAAwC3AAAA+QIAAAAA&#10;" filled="f" stroked="f">
                  <v:textbox inset="0,0,0,0">
                    <w:txbxContent>
                      <w:p w14:paraId="14E7DEC0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76" o:spid="_x0000_s1086" style="position:absolute;left:3048;top:5189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ANeq6xQAAANwAAAAPAAAAZHJzL2Rvd25yZXYueG1sRI9Ba8JA&#10;FITvBf/D8oTe6sYcJEZXCdoSj9YUtLdH9jUJZt+G7GpSf323UOhxmJlvmPV2NK24U+8aywrmswgE&#10;cWl1w5WCj+LtJQHhPLLG1jIp+CYH283kaY2ptgO/0/3kKxEg7FJUUHvfpVK6siaDbmY74uB92d6g&#10;D7KvpO5xCHDTyjiKFtJgw2Ghxo52NZXX080oyJMuuxzsY6ja18/8fDwv98XSK/U8HbMVCE+j/w//&#10;tQ9aQRzH8HsmHAG5+QEAAP//AwBQSwECLQAUAAYACAAAACEA2+H2y+4AAACFAQAAEwAAAAAAAAAA&#10;AAAAAAAAAAAAW0NvbnRlbnRfVHlwZXNdLnhtbFBLAQItABQABgAIAAAAIQBa9CxbvwAAABUBAAAL&#10;AAAAAAAAAAAAAAAAAB8BAABfcmVscy8ucmVsc1BLAQItABQABgAIAAAAIQDANeq6xQAAANwAAAAP&#10;AAAAAAAAAAAAAAAAAAcCAABkcnMvZG93bnJldi54bWxQSwUGAAAAAAMAAwC3AAAA+QIAAAAA&#10;" filled="f" stroked="f">
                  <v:textbox inset="0,0,0,0">
                    <w:txbxContent>
                      <w:p w14:paraId="5CCA9D56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77" o:spid="_x0000_s1087" style="position:absolute;left:3048;top:53141;width:384;height:170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veU8hxQAAANwAAAAPAAAAZHJzL2Rvd25yZXYueG1sRI9Pi8Iw&#10;FMTvwn6H8Ba8aWoXRKtRZNdFj/5ZUG+P5tkWm5fSRFv99EYQ9jjMzG+Y6bw1pbhR7QrLCgb9CARx&#10;anXBmYK//W9vBMJ5ZI2lZVJwJwfz2Udniom2DW/ptvOZCBB2CSrIva8SKV2ak0HXtxVx8M62NuiD&#10;rDOpa2wC3JQyjqKhNFhwWMixou+c0svuahSsRtXiuLaPJiuXp9Vhcxj/7Mdeqe5nu5iA8NT6//C7&#10;vdYK4vgLXmfCEZCzJwAAAP//AwBQSwECLQAUAAYACAAAACEA2+H2y+4AAACFAQAAEwAAAAAAAAAA&#10;AAAAAAAAAAAAW0NvbnRlbnRfVHlwZXNdLnhtbFBLAQItABQABgAIAAAAIQBa9CxbvwAAABUBAAAL&#10;AAAAAAAAAAAAAAAAAB8BAABfcmVscy8ucmVsc1BLAQItABQABgAIAAAAIQCveU8hxQAAANwAAAAP&#10;AAAAAAAAAAAAAAAAAAcCAABkcnMvZG93bnJldi54bWxQSwUGAAAAAAMAAwC3AAAA+QIAAAAA&#10;" filled="f" stroked="f">
                  <v:textbox inset="0,0,0,0">
                    <w:txbxContent>
                      <w:p w14:paraId="597E84E9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78" o:spid="_x0000_s1088" style="position:absolute;left:3048;top:5442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gkNdVxQAAANwAAAAPAAAAZHJzL2Rvd25yZXYueG1sRI9Pi8Iw&#10;FMTvwn6H8Ba8aWpZRKtRZNdFj/5ZUG+P5tkWm5fSRFv99EYQ9jjMzG+Y6bw1pbhR7QrLCgb9CARx&#10;anXBmYK//W9vBMJ5ZI2lZVJwJwfz2Udniom2DW/ptvOZCBB2CSrIva8SKV2ak0HXtxVx8M62NuiD&#10;rDOpa2wC3JQyjqKhNFhwWMixou+c0svuahSsRtXiuLaPJiuXp9Vhcxj/7Mdeqe5nu5iA8NT6//C7&#10;vdYK4vgLXmfCEZCzJwAAAP//AwBQSwECLQAUAAYACAAAACEA2+H2y+4AAACFAQAAEwAAAAAAAAAA&#10;AAAAAAAAAAAAW0NvbnRlbnRfVHlwZXNdLnhtbFBLAQItABQABgAIAAAAIQBa9CxbvwAAABUBAAAL&#10;AAAAAAAAAAAAAAAAAB8BAABfcmVscy8ucmVsc1BLAQItABQABgAIAAAAIQAgkNdVxQAAANwAAAAP&#10;AAAAAAAAAAAAAAAAAAcCAABkcnMvZG93bnJldi54bWxQSwUGAAAAAAMAAwC3AAAA+QIAAAAA&#10;" filled="f" stroked="f">
                  <v:textbox inset="0,0,0,0">
                    <w:txbxContent>
                      <w:p w14:paraId="3E2F729E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79" o:spid="_x0000_s1089" style="position:absolute;left:3048;top:5570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P3HLOxQAAANwAAAAPAAAAZHJzL2Rvd25yZXYueG1sRI9Pi8Iw&#10;FMTvwn6H8Ba8aWphRatRZNdFj/5ZUG+P5tkWm5fSRFv99EYQ9jjMzG+Y6bw1pbhR7QrLCgb9CARx&#10;anXBmYK//W9vBMJ5ZI2lZVJwJwfz2Udniom2DW/ptvOZCBB2CSrIva8SKV2ak0HXtxVx8M62NuiD&#10;rDOpa2wC3JQyjqKhNFhwWMixou+c0svuahSsRtXiuLaPJiuXp9Vhcxj/7Mdeqe5nu5iA8NT6//C7&#10;vdYK4vgLXmfCEZCzJwAAAP//AwBQSwECLQAUAAYACAAAACEA2+H2y+4AAACFAQAAEwAAAAAAAAAA&#10;AAAAAAAAAAAAW0NvbnRlbnRfVHlwZXNdLnhtbFBLAQItABQABgAIAAAAIQBa9CxbvwAAABUBAAAL&#10;AAAAAAAAAAAAAAAAAB8BAABfcmVscy8ucmVsc1BLAQItABQABgAIAAAAIQBP3HLOxQAAANwAAAAP&#10;AAAAAAAAAAAAAAAAAAcCAABkcnMvZG93bnJldi54bWxQSwUGAAAAAAMAAwC3AAAA+QIAAAAA&#10;" filled="f" stroked="f">
                  <v:textbox inset="0,0,0,0">
                    <w:txbxContent>
                      <w:p w14:paraId="4DDD8B2A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80" o:spid="_x0000_s1090" style="position:absolute;left:3048;top:56951;width:384;height:170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/Duy5xQAAANwAAAAPAAAAZHJzL2Rvd25yZXYueG1sRI9Pi8Iw&#10;FMTvC/sdwlvwtqb2IFqNIu6KHv2z0PX2aJ5tsXkpTbTVT28EweMwM79hpvPOVOJKjSstKxj0IxDE&#10;mdUl5wr+DqvvEQjnkTVWlknBjRzMZ58fU0y0bXlH173PRYCwS1BB4X2dSOmyggy6vq2Jg3eyjUEf&#10;ZJNL3WAb4KaScRQNpcGSw0KBNS0Lys77i1GwHtWL/429t3n1e1yn23T8cxh7pXpf3WICwlPn3+FX&#10;e6MVxPEQnmfCEZCzBwAAAP//AwBQSwECLQAUAAYACAAAACEA2+H2y+4AAACFAQAAEwAAAAAAAAAA&#10;AAAAAAAAAAAAW0NvbnRlbnRfVHlwZXNdLnhtbFBLAQItABQABgAIAAAAIQBa9CxbvwAAABUBAAAL&#10;AAAAAAAAAAAAAAAAAB8BAABfcmVscy8ucmVsc1BLAQItABQABgAIAAAAIQC/Duy5xQAAANwAAAAP&#10;AAAAAAAAAAAAAAAAAAcCAABkcnMvZG93bnJldi54bWxQSwUGAAAAAAMAAwC3AAAA+QIAAAAA&#10;" filled="f" stroked="f">
                  <v:textbox inset="0,0,0,0">
                    <w:txbxContent>
                      <w:p w14:paraId="31F9EEE6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81" o:spid="_x0000_s1091" style="position:absolute;left:3048;top:5823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QQkkixQAAANwAAAAPAAAAZHJzL2Rvd25yZXYueG1sRI9Pi8Iw&#10;FMTvwn6H8Ba8aWoPq1ajyK6LHv2zoN4ezbMtNi+libb66Y0g7HGYmd8w03lrSnGj2hWWFQz6EQji&#10;1OqCMwV/+9/eCITzyBpLy6TgTg7ms4/OFBNtG97SbeczESDsElSQe18lUro0J4Oubyvi4J1tbdAH&#10;WWdS19gEuCllHEVf0mDBYSHHir5zSi+7q1GwGlWL49o+mqxcnlaHzWH8sx97pbqf7WICwlPr/8Pv&#10;9loriOMhvM6EIyBnTwAAAP//AwBQSwECLQAUAAYACAAAACEA2+H2y+4AAACFAQAAEwAAAAAAAAAA&#10;AAAAAAAAAAAAW0NvbnRlbnRfVHlwZXNdLnhtbFBLAQItABQABgAIAAAAIQBa9CxbvwAAABUBAAAL&#10;AAAAAAAAAAAAAAAAAB8BAABfcmVscy8ucmVsc1BLAQItABQABgAIAAAAIQDQQkkixQAAANwAAAAP&#10;AAAAAAAAAAAAAAAAAAcCAABkcnMvZG93bnJldi54bWxQSwUGAAAAAAMAAwC3AAAA+QIAAAAA&#10;" filled="f" stroked="f">
                  <v:textbox inset="0,0,0,0">
                    <w:txbxContent>
                      <w:p w14:paraId="544FEA5B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82" o:spid="_x0000_s1092" style="position:absolute;left:3048;top:5951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h3d1QwgAAANwAAAAPAAAAZHJzL2Rvd25yZXYueG1sRE9Na8JA&#10;EL0L/Q/LCL3pxhxKjK4iraJHTYTY25CdJqHZ2ZDdmtRf7x4KPT7e93o7mlbcqXeNZQWLeQSCuLS6&#10;4UrBNT/MEhDOI2tsLZOCX3Kw3bxM1phqO/CF7pmvRAhhl6KC2vsuldKVNRl0c9sRB+7L9gZ9gH0l&#10;dY9DCDetjKPoTRpsODTU2NF7TeV39mMUHJNudzvZx1C1+89jcS6WH/nSK/U6HXcrEJ5G/y/+c5+0&#10;gjgOa8OZcATk5gkAAP//AwBQSwECLQAUAAYACAAAACEA2+H2y+4AAACFAQAAEwAAAAAAAAAAAAAA&#10;AAAAAAAAW0NvbnRlbnRfVHlwZXNdLnhtbFBLAQItABQABgAIAAAAIQBa9CxbvwAAABUBAAALAAAA&#10;AAAAAAAAAAAAAB8BAABfcmVscy8ucmVsc1BLAQItABQABgAIAAAAIQCh3d1QwgAAANwAAAAPAAAA&#10;AAAAAAAAAAAAAAcCAABkcnMvZG93bnJldi54bWxQSwUGAAAAAAMAAwC3AAAA9gIAAAAA&#10;" filled="f" stroked="f">
                  <v:textbox inset="0,0,0,0">
                    <w:txbxContent>
                      <w:p w14:paraId="2B666757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83" o:spid="_x0000_s1093" style="position:absolute;left:3048;top:60761;width:384;height:170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OkXjLxAAAANwAAAAPAAAAZHJzL2Rvd25yZXYueG1sRI9Pi8Iw&#10;FMTvwn6H8Ba8abo9iO0aRVxFj+sfcL09mmdbbF5KE23dT28EweMwM79hJrPOVOJGjSstK/gaRiCI&#10;M6tLzhUc9qvBGITzyBory6TgTg5m04/eBFNtW97SbedzESDsUlRQeF+nUrqsIINuaGvi4J1tY9AH&#10;2eRSN9gGuKlkHEUjabDksFBgTYuCssvuahSsx/X8b2P/27xantbH32Pys0+8Uv3Pbv4NwlPn3+FX&#10;e6MVxHECzzPhCMjpAwAA//8DAFBLAQItABQABgAIAAAAIQDb4fbL7gAAAIUBAAATAAAAAAAAAAAA&#10;AAAAAAAAAABbQ29udGVudF9UeXBlc10ueG1sUEsBAi0AFAAGAAgAAAAhAFr0LFu/AAAAFQEAAAsA&#10;AAAAAAAAAAAAAAAAHwEAAF9yZWxzLy5yZWxzUEsBAi0AFAAGAAgAAAAhAM6ReMvEAAAA3AAAAA8A&#10;AAAAAAAAAAAAAAAABwIAAGRycy9kb3ducmV2LnhtbFBLBQYAAAAAAwADALcAAAD4AgAAAAA=&#10;" filled="f" stroked="f">
                  <v:textbox inset="0,0,0,0">
                    <w:txbxContent>
                      <w:p w14:paraId="4E6A8276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84" o:spid="_x0000_s1094" style="position:absolute;left:3048;top:6204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ackeLwwAAANwAAAAPAAAAZHJzL2Rvd25yZXYueG1sRE/LasJA&#10;FN0X/IfhCt3ViRGKiY4iPtBlawrq7pK5JsHMnZAZk7Rf31kUujyc93I9mFp01LrKsoLpJAJBnFtd&#10;caHgKzu8zUE4j6yxtkwKvsnBejV6WWKqbc+f1J19IUIIuxQVlN43qZQuL8mgm9iGOHB32xr0AbaF&#10;1C32IdzUMo6id2mw4tBQYkPbkvLH+WkUHOfN5nqyP31R72/Hy8cl2WWJV+p1PGwWIDwN/l/85z5p&#10;BfEszA9nwhGQq18AAAD//wMAUEsBAi0AFAAGAAgAAAAhANvh9svuAAAAhQEAABMAAAAAAAAAAAAA&#10;AAAAAAAAAFtDb250ZW50X1R5cGVzXS54bWxQSwECLQAUAAYACAAAACEAWvQsW78AAAAVAQAACwAA&#10;AAAAAAAAAAAAAAAfAQAAX3JlbHMvLnJlbHNQSwECLQAUAAYACAAAACEA2nJHi8MAAADcAAAADwAA&#10;AAAAAAAAAAAAAAAHAgAAZHJzL2Rvd25yZXYueG1sUEsFBgAAAAADAAMAtwAAAPcCAAAAAA==&#10;" filled="f" stroked="f">
                  <v:textbox inset="0,0,0,0">
                    <w:txbxContent>
                      <w:p w14:paraId="2F3A493B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85" o:spid="_x0000_s1095" style="position:absolute;left:3048;top:6332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1PuIQxAAAANwAAAAPAAAAZHJzL2Rvd25yZXYueG1sRI9Bi8Iw&#10;FITvgv8hPGFvmqogWo0iuqLHXSuot0fzbIvNS2mytuuv3ywIHoeZ+YZZrFpTigfVrrCsYDiIQBCn&#10;VhecKTglu/4UhPPIGkvLpOCXHKyW3c4CY20b/qbH0WciQNjFqCD3voqldGlOBt3AVsTBu9naoA+y&#10;zqSusQlwU8pRFE2kwYLDQo4VbXJK78cfo2A/rdaXg302Wfl53Z+/zrNtMvNKffTa9RyEp9a/w6/2&#10;QSsYjYfwfyYcAbn8AwAA//8DAFBLAQItABQABgAIAAAAIQDb4fbL7gAAAIUBAAATAAAAAAAAAAAA&#10;AAAAAAAAAABbQ29udGVudF9UeXBlc10ueG1sUEsBAi0AFAAGAAgAAAAhAFr0LFu/AAAAFQEAAAsA&#10;AAAAAAAAAAAAAAAAHwEAAF9yZWxzLy5yZWxzUEsBAi0AFAAGAAgAAAAhALU+4hDEAAAA3AAAAA8A&#10;AAAAAAAAAAAAAAAABwIAAGRycy9kb3ducmV2LnhtbFBLBQYAAAAAAwADALcAAAD4AgAAAAA=&#10;" filled="f" stroked="f">
                  <v:textbox inset="0,0,0,0">
                    <w:txbxContent>
                      <w:p w14:paraId="3915C495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86" o:spid="_x0000_s1096" style="position:absolute;left:3048;top:64571;width:384;height:170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F7HxnxQAAANwAAAAPAAAAZHJzL2Rvd25yZXYueG1sRI9Pi8Iw&#10;FMTvwn6H8Ba8aWoXRKtRZNdFj/5ZUG+P5tkWm5fSRFv99EYQ9jjMzG+Y6bw1pbhR7QrLCgb9CARx&#10;anXBmYK//W9vBMJ5ZI2lZVJwJwfz2Udniom2DW/ptvOZCBB2CSrIva8SKV2ak0HXtxVx8M62NuiD&#10;rDOpa2wC3JQyjqKhNFhwWMixou+c0svuahSsRtXiuLaPJiuXp9Vhcxj/7Mdeqe5nu5iA8NT6//C7&#10;vdYK4q8YXmfCEZCzJwAAAP//AwBQSwECLQAUAAYACAAAACEA2+H2y+4AAACFAQAAEwAAAAAAAAAA&#10;AAAAAAAAAAAAW0NvbnRlbnRfVHlwZXNdLnhtbFBLAQItABQABgAIAAAAIQBa9CxbvwAAABUBAAAL&#10;AAAAAAAAAAAAAAAAAB8BAABfcmVscy8ucmVsc1BLAQItABQABgAIAAAAIQBF7HxnxQAAANwAAAAP&#10;AAAAAAAAAAAAAAAAAAcCAABkcnMvZG93bnJldi54bWxQSwUGAAAAAAMAAwC3AAAA+QIAAAAA&#10;" filled="f" stroked="f">
                  <v:textbox inset="0,0,0,0">
                    <w:txbxContent>
                      <w:p w14:paraId="4FDC93FB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87" o:spid="_x0000_s1097" style="position:absolute;left:3048;top:6585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qoNn8xgAAANwAAAAPAAAAZHJzL2Rvd25yZXYueG1sRI9Ba8JA&#10;FITvgv9heYXezKYKoqmriK2YY5sU0t4e2dckNPs2ZFeT+uu7BcHjMDPfMJvdaFpxod41lhU8RTEI&#10;4tLqhisFH/lxtgLhPLLG1jIp+CUHu+10ssFE24Hf6ZL5SgQIuwQV1N53iZSurMmgi2xHHLxv2xv0&#10;QfaV1D0OAW5aOY/jpTTYcFiosaNDTeVPdjYKTqtu/5na61C1r1+n4q1Yv+Rrr9Tjw7h/BuFp9Pfw&#10;rZ1qBfPFAv7PhCMgt38AAAD//wMAUEsBAi0AFAAGAAgAAAAhANvh9svuAAAAhQEAABMAAAAAAAAA&#10;AAAAAAAAAAAAAFtDb250ZW50X1R5cGVzXS54bWxQSwECLQAUAAYACAAAACEAWvQsW78AAAAVAQAA&#10;CwAAAAAAAAAAAAAAAAAfAQAAX3JlbHMvLnJlbHNQSwECLQAUAAYACAAAACEAKqDZ/MYAAADcAAAA&#10;DwAAAAAAAAAAAAAAAAAHAgAAZHJzL2Rvd25yZXYueG1sUEsFBgAAAAADAAMAtwAAAPoCAAAAAA==&#10;" filled="f" stroked="f">
                  <v:textbox inset="0,0,0,0">
                    <w:txbxContent>
                      <w:p w14:paraId="33D77CF3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88" o:spid="_x0000_s1098" style="position:absolute;left:3048;top:6713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lSUGIxQAAANwAAAAPAAAAZHJzL2Rvd25yZXYueG1sRI9Pi8Iw&#10;FMTvwn6H8Bb2pum6IlqNIquLHv0H6u3RPNti81KarK1+eiMIHoeZ+Q0znjamEFeqXG5ZwXcnAkGc&#10;WJ1zqmC/+2sPQDiPrLGwTApu5GA6+WiNMda25g1dtz4VAcIuRgWZ92UspUsyMug6tiQO3tlWBn2Q&#10;VSp1hXWAm0J2o6gvDeYcFjIs6Tej5LL9NwqWg3J2XNl7nRaL0/KwPgznu6FX6uuzmY1AeGr8O/xq&#10;r7SC7k8PnmfCEZCTBwAAAP//AwBQSwECLQAUAAYACAAAACEA2+H2y+4AAACFAQAAEwAAAAAAAAAA&#10;AAAAAAAAAAAAW0NvbnRlbnRfVHlwZXNdLnhtbFBLAQItABQABgAIAAAAIQBa9CxbvwAAABUBAAAL&#10;AAAAAAAAAAAAAAAAAB8BAABfcmVscy8ucmVsc1BLAQItABQABgAIAAAAIQClSUGIxQAAANwAAAAP&#10;AAAAAAAAAAAAAAAAAAcCAABkcnMvZG93bnJldi54bWxQSwUGAAAAAAMAAwC3AAAA+QIAAAAA&#10;" filled="f" stroked="f">
                  <v:textbox inset="0,0,0,0">
                    <w:txbxContent>
                      <w:p w14:paraId="16677324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89" o:spid="_x0000_s1099" style="position:absolute;left:3048;top:68381;width:384;height:170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KBeQTxQAAANwAAAAPAAAAZHJzL2Rvd25yZXYueG1sRI9Pi8Iw&#10;FMTvwn6H8Bb2pum6KFqNIquLHv0H6u3RPNti81KarK1+eiMIHoeZ+Q0znjamEFeqXG5ZwXcnAkGc&#10;WJ1zqmC/+2sPQDiPrLGwTApu5GA6+WiNMda25g1dtz4VAcIuRgWZ92UspUsyMug6tiQO3tlWBn2Q&#10;VSp1hXWAm0J2o6gvDeYcFjIs6Tej5LL9NwqWg3J2XNl7nRaL0/KwPgznu6FX6uuzmY1AeGr8O/xq&#10;r7SC7k8PnmfCEZCTBwAAAP//AwBQSwECLQAUAAYACAAAACEA2+H2y+4AAACFAQAAEwAAAAAAAAAA&#10;AAAAAAAAAAAAW0NvbnRlbnRfVHlwZXNdLnhtbFBLAQItABQABgAIAAAAIQBa9CxbvwAAABUBAAAL&#10;AAAAAAAAAAAAAAAAAB8BAABfcmVscy8ucmVsc1BLAQItABQABgAIAAAAIQDKBeQTxQAAANwAAAAP&#10;AAAAAAAAAAAAAAAAAAcCAABkcnMvZG93bnJldi54bWxQSwUGAAAAAAMAAwC3AAAA+QIAAAAA&#10;" filled="f" stroked="f">
                  <v:textbox inset="0,0,0,0">
                    <w:txbxContent>
                      <w:p w14:paraId="64599CC6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90" o:spid="_x0000_s1100" style="position:absolute;left:3048;top:6966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613pkxAAAANwAAAAPAAAAZHJzL2Rvd25yZXYueG1sRI9Pi8Iw&#10;FMTvgt8hPMGbpiqIVqOIuuhx/QPq7dE822LzUpqsrX76jbCwx2FmfsPMl40pxJMql1tWMOhHIIgT&#10;q3NOFZxPX70JCOeRNRaWScGLHCwX7dYcY21rPtDz6FMRIOxiVJB5X8ZSuiQjg65vS+Lg3W1l0AdZ&#10;pVJXWAe4KeQwisbSYM5hIcOS1hklj+OPUbCblKvr3r7rtNjedpfvy3Rzmnqlup1mNQPhqfH/4b/2&#10;XisYjsbwOROOgFz8AgAA//8DAFBLAQItABQABgAIAAAAIQDb4fbL7gAAAIUBAAATAAAAAAAAAAAA&#10;AAAAAAAAAABbQ29udGVudF9UeXBlc10ueG1sUEsBAi0AFAAGAAgAAAAhAFr0LFu/AAAAFQEAAAsA&#10;AAAAAAAAAAAAAAAAHwEAAF9yZWxzLy5yZWxzUEsBAi0AFAAGAAgAAAAhADrXemTEAAAA3AAAAA8A&#10;AAAAAAAAAAAAAAAABwIAAGRycy9kb3ducmV2LnhtbFBLBQYAAAAAAwADALcAAAD4AgAAAAA=&#10;" filled="f" stroked="f">
                  <v:textbox inset="0,0,0,0">
                    <w:txbxContent>
                      <w:p w14:paraId="22494891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91" o:spid="_x0000_s1101" style="position:absolute;left:3048;top:7094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Vm9//xQAAANwAAAAPAAAAZHJzL2Rvd25yZXYueG1sRI9Li8JA&#10;EITvwv6HoRf2ppN1wUd0FFld9OgL1FuTaZNgpidkZk301zuC4LGoqq+o8bQxhbhS5XLLCr47EQji&#10;xOqcUwX73V97AMJ5ZI2FZVJwIwfTyUdrjLG2NW/ouvWpCBB2MSrIvC9jKV2SkUHXsSVx8M62MuiD&#10;rFKpK6wD3BSyG0U9aTDnsJBhSb8ZJZftv1GwHJSz48re67RYnJaH9WE43w29Ul+fzWwEwlPj3+FX&#10;e6UVdH/68DwTjoCcPAAAAP//AwBQSwECLQAUAAYACAAAACEA2+H2y+4AAACFAQAAEwAAAAAAAAAA&#10;AAAAAAAAAAAAW0NvbnRlbnRfVHlwZXNdLnhtbFBLAQItABQABgAIAAAAIQBa9CxbvwAAABUBAAAL&#10;AAAAAAAAAAAAAAAAAB8BAABfcmVscy8ucmVsc1BLAQItABQABgAIAAAAIQBVm9//xQAAANwAAAAP&#10;AAAAAAAAAAAAAAAAAAcCAABkcnMvZG93bnJldi54bWxQSwUGAAAAAAMAAwC3AAAA+QIAAAAA&#10;" filled="f" stroked="f">
                  <v:textbox inset="0,0,0,0">
                    <w:txbxContent>
                      <w:p w14:paraId="509A27D7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92" o:spid="_x0000_s1102" style="position:absolute;left:3048;top:72191;width:384;height:170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kBEuNwwAAANwAAAAPAAAAZHJzL2Rvd25yZXYueG1sRE/LasJA&#10;FN0X/IfhCt3ViRGKiY4iPtBlawrq7pK5JsHMnZAZk7Rf31kUujyc93I9mFp01LrKsoLpJAJBnFtd&#10;caHgKzu8zUE4j6yxtkwKvsnBejV6WWKqbc+f1J19IUIIuxQVlN43qZQuL8mgm9iGOHB32xr0AbaF&#10;1C32IdzUMo6id2mw4tBQYkPbkvLH+WkUHOfN5nqyP31R72/Hy8cl2WWJV+p1PGwWIDwN/l/85z5p&#10;BfEsrA1nwhGQq18AAAD//wMAUEsBAi0AFAAGAAgAAAAhANvh9svuAAAAhQEAABMAAAAAAAAAAAAA&#10;AAAAAAAAAFtDb250ZW50X1R5cGVzXS54bWxQSwECLQAUAAYACAAAACEAWvQsW78AAAAVAQAACwAA&#10;AAAAAAAAAAAAAAAfAQAAX3JlbHMvLnJlbHNQSwECLQAUAAYACAAAACEAJARLjcMAAADcAAAADwAA&#10;AAAAAAAAAAAAAAAHAgAAZHJzL2Rvd25yZXYueG1sUEsFBgAAAAADAAMAtwAAAPcCAAAAAA==&#10;" filled="f" stroked="f">
                  <v:textbox inset="0,0,0,0">
                    <w:txbxContent>
                      <w:p w14:paraId="5BDE621A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93" o:spid="_x0000_s1103" style="position:absolute;left:3048;top:73472;width:384;height:170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LSO4WxgAAANwAAAAPAAAAZHJzL2Rvd25yZXYueG1sRI9Ba8JA&#10;FITvBf/D8oTe6qYRiomuIlpJjm0UbG+P7DMJzb4N2a1J++u7BcHjMDPfMKvNaFpxpd41lhU8zyIQ&#10;xKXVDVcKTsfD0wKE88gaW8uk4IccbNaThxWm2g78TtfCVyJA2KWooPa+S6V0ZU0G3cx2xMG72N6g&#10;D7KvpO5xCHDTyjiKXqTBhsNCjR3taiq/im+jIFt024/c/g5V+/qZnd/Oyf6YeKUep+N2CcLT6O/h&#10;WzvXCuJ5Av9nwhGQ6z8AAAD//wMAUEsBAi0AFAAGAAgAAAAhANvh9svuAAAAhQEAABMAAAAAAAAA&#10;AAAAAAAAAAAAAFtDb250ZW50X1R5cGVzXS54bWxQSwECLQAUAAYACAAAACEAWvQsW78AAAAVAQAA&#10;CwAAAAAAAAAAAAAAAAAfAQAAX3JlbHMvLnJlbHNQSwECLQAUAAYACAAAACEAS0juFsYAAADcAAAA&#10;DwAAAAAAAAAAAAAAAAAHAgAAZHJzL2Rvd25yZXYueG1sUEsFBgAAAAADAAMAtwAAAPoCAAAAAA==&#10;" filled="f" stroked="f">
                  <v:textbox inset="0,0,0,0">
                    <w:txbxContent>
                      <w:p w14:paraId="5CE33B84" w14:textId="77777777" w:rsidR="0052035B" w:rsidRDefault="0052035B">
                        <w:r>
                          <w:rPr>
                            <w:rFonts w:ascii="Calibri" w:eastAsia="Calibri" w:hAnsi="Calibri" w:cs="Calibri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94" o:spid="_x0000_s1104" style="position:absolute;left:3047;top:75282;width:70869;height:930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CdDT2wwAAANwAAAAPAAAAZHJzL2Rvd25yZXYueG1sRE/LasJA&#10;FN0X/IfhCt3ViUGKiY4iPtBlawrq7pK5JsHMnZAZk7Rf31kUujyc93I9mFp01LrKsoLpJAJBnFtd&#10;caHgKzu8zUE4j6yxtkwKvsnBejV6WWKqbc+f1J19IUIIuxQVlN43qZQuL8mgm9iGOHB32xr0AbaF&#10;1C32IdzUMo6id2mw4tBQYkPbkvLH+WkUHOfN5nqyP31R72/Hy8cl2WWJV+p1PGwWIDwN/l/85z5p&#10;BfEszA9nwhGQq18AAAD//wMAUEsBAi0AFAAGAAgAAAAhANvh9svuAAAAhQEAABMAAAAAAAAAAAAA&#10;AAAAAAAAAFtDb250ZW50X1R5cGVzXS54bWxQSwECLQAUAAYACAAAACEAWvQsW78AAAAVAQAACwAA&#10;AAAAAAAAAAAAAAAfAQAAX3JlbHMvLnJlbHNQSwECLQAUAAYACAAAACEAgnQ09sMAAADcAAAADwAA&#10;AAAAAAAAAAAAAAAHAgAAZHJzL2Rvd25yZXYueG1sUEsFBgAAAAADAAMAtwAAAPcCAAAAAA==&#10;" filled="f" stroked="f">
                  <v:textbox inset="0,0,0,0">
                    <w:txbxContent>
                      <w:p w14:paraId="03E40D6C" w14:textId="77777777" w:rsidR="0052035B" w:rsidRDefault="00854410">
                        <w:pPr>
                          <w:rPr>
                            <w:rFonts w:ascii="Arial" w:eastAsia="Arial" w:hAnsi="Arial" w:cs="Arial"/>
                            <w:b/>
                            <w:color w:val="00B5C5"/>
                            <w:sz w:val="48"/>
                          </w:rPr>
                        </w:pPr>
                        <w:r>
                          <w:rPr>
                            <w:rFonts w:ascii="Arial" w:eastAsia="Arial" w:hAnsi="Arial" w:cs="Arial"/>
                            <w:b/>
                            <w:color w:val="00B5C5"/>
                            <w:sz w:val="48"/>
                          </w:rPr>
                          <w:t>LKT KOL</w:t>
                        </w:r>
                      </w:p>
                      <w:p w14:paraId="5EE39B42" w14:textId="7DA5016B" w:rsidR="00C13845" w:rsidRDefault="00C13845">
                        <w:r w:rsidRPr="00C13845">
                          <w:rPr>
                            <w:rFonts w:ascii="Arial" w:eastAsia="Arial" w:hAnsi="Arial" w:cs="Arial"/>
                            <w:b/>
                            <w:color w:val="00B050"/>
                            <w:sz w:val="48"/>
                          </w:rPr>
                          <w:t>Datadokumentation</w:t>
                        </w:r>
                        <w:r w:rsidR="00EA6100">
                          <w:rPr>
                            <w:rFonts w:ascii="Arial" w:eastAsia="Arial" w:hAnsi="Arial" w:cs="Arial"/>
                            <w:b/>
                            <w:color w:val="00B050"/>
                            <w:sz w:val="48"/>
                          </w:rPr>
                          <w:t xml:space="preserve"> - kommune</w:t>
                        </w:r>
                      </w:p>
                    </w:txbxContent>
                  </v:textbox>
                </v:rect>
                <v:rect id="Rectangle 97" o:spid="_x0000_s1105" style="position:absolute;left:70896;top:79342;width:1126;height:3049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ypqqBxQAAANwAAAAPAAAAZHJzL2Rvd25yZXYueG1sRI9Pi8Iw&#10;FMTvwn6H8Bb2pum6IlqNIquLHv0H6u3RPNti81KarK1+eiMIHoeZ+Q0znjamEFeqXG5ZwXcnAkGc&#10;WJ1zqmC/+2sPQDiPrLGwTApu5GA6+WiNMda25g1dtz4VAcIuRgWZ92UspUsyMug6tiQO3tlWBn2Q&#10;VSp1hXWAm0J2o6gvDeYcFjIs6Tej5LL9NwqWg3J2XNl7nRaL0/KwPgznu6FX6uuzmY1AeGr8O/xq&#10;r7SCbu8HnmfCEZCTBwAAAP//AwBQSwECLQAUAAYACAAAACEA2+H2y+4AAACFAQAAEwAAAAAAAAAA&#10;AAAAAAAAAAAAW0NvbnRlbnRfVHlwZXNdLnhtbFBLAQItABQABgAIAAAAIQBa9CxbvwAAABUBAAAL&#10;AAAAAAAAAAAAAAAAAB8BAABfcmVscy8ucmVsc1BLAQItABQABgAIAAAAIQBypqqBxQAAANwAAAAP&#10;AAAAAAAAAAAAAAAAAAcCAABkcnMvZG93bnJldi54bWxQSwUGAAAAAAMAAwC3AAAA+QIAAAAA&#10;" filled="f" stroked="f">
                  <v:textbox inset="0,0,0,0">
                    <w:txbxContent>
                      <w:p w14:paraId="05A2B16F" w14:textId="77777777" w:rsidR="0052035B" w:rsidRDefault="0052035B">
                        <w:r>
                          <w:rPr>
                            <w:rFonts w:ascii="Arial" w:eastAsia="Arial" w:hAnsi="Arial" w:cs="Arial"/>
                            <w:sz w:val="48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98" o:spid="_x0000_s1106" style="position:absolute;left:3048;top:83166;width:563;height:152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9TzL1xgAAANwAAAAPAAAAZHJzL2Rvd25yZXYueG1sRI9Ba8JA&#10;FITvgv9heYXezKYioqmriK2YY5sU0t4e2dckNPs2ZFeT+uu7BcHjMDPfMJvdaFpxod41lhU8RTEI&#10;4tLqhisFH/lxtgLhPLLG1jIp+CUHu+10ssFE24Hf6ZL5SgQIuwQV1N53iZSurMmgi2xHHLxv2xv0&#10;QfaV1D0OAW5aOY/jpTTYcFiosaNDTeVPdjYKTqtu/5na61C1r1+n4q1Yv+Rrr9Tjw7h/BuFp9Pfw&#10;rZ1qBfPFAv7PhCMgt38AAAD//wMAUEsBAi0AFAAGAAgAAAAhANvh9svuAAAAhQEAABMAAAAAAAAA&#10;AAAAAAAAAAAAAFtDb250ZW50X1R5cGVzXS54bWxQSwECLQAUAAYACAAAACEAWvQsW78AAAAVAQAA&#10;CwAAAAAAAAAAAAAAAAAfAQAAX3JlbHMvLnJlbHNQSwECLQAUAAYACAAAACEA/U8y9cYAAADcAAAA&#10;DwAAAAAAAAAAAAAAAAAHAgAAZHJzL2Rvd25yZXYueG1sUEsFBgAAAAADAAMAtwAAAPoCAAAAAA==&#10;" filled="f" stroked="f">
                  <v:textbox inset="0,0,0,0">
                    <w:txbxContent>
                      <w:p w14:paraId="65C79C11" w14:textId="77777777" w:rsidR="0052035B" w:rsidRDefault="0052035B">
                        <w:r>
                          <w:rPr>
                            <w:rFonts w:ascii="Arial" w:eastAsia="Arial" w:hAnsi="Arial" w:cs="Arial"/>
                            <w:color w:val="44AFC6"/>
                            <w:sz w:val="24"/>
                          </w:rPr>
                          <w:t xml:space="preserve"> </w:t>
                        </w:r>
                      </w:p>
                    </w:txbxContent>
                  </v:textbox>
                </v:rect>
                <v:rect id="Rectangle 100" o:spid="_x0000_s1107" style="position:absolute;left:21488;top:85213;width:48777;height:2227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i0QkZxAAAANwAAAAPAAAAZHJzL2Rvd25yZXYueG1sRI9Pi8Iw&#10;FMTvgt8hPMGbpoqIVqOIuuhx/QPq7dE822LzUpqsrX76jbCwx2FmfsPMl40pxJMql1tWMOhHIIgT&#10;q3NOFZxPX70JCOeRNRaWScGLHCwX7dYcY21rPtDz6FMRIOxiVJB5X8ZSuiQjg65vS+Lg3W1l0AdZ&#10;pVJXWAe4KeQwisbSYM5hIcOS1hklj+OPUbCblKvr3r7rtNjedpfvy3Rzmnqlup1mNQPhqfH/4b/2&#10;XisYjsbwOROOgFz8AgAA//8DAFBLAQItABQABgAIAAAAIQDb4fbL7gAAAIUBAAATAAAAAAAAAAAA&#10;AAAAAAAAAABbQ29udGVudF9UeXBlc10ueG1sUEsBAi0AFAAGAAgAAAAhAFr0LFu/AAAAFQEAAAsA&#10;AAAAAAAAAAAAAAAAHwEAAF9yZWxzLy5yZWxzUEsBAi0AFAAGAAgAAAAhAGLRCRnEAAAA3AAAAA8A&#10;AAAAAAAAAAAAAAAABwIAAGRycy9kb3ducmV2LnhtbFBLBQYAAAAAAwADALcAAAD4AgAAAAA=&#10;" filled="f" stroked="f">
                  <v:textbox inset="0,0,0,0">
                    <w:txbxContent>
                      <w:p w14:paraId="69A29C17" w14:textId="77777777" w:rsidR="0052035B" w:rsidRDefault="0052035B"/>
                    </w:txbxContent>
                  </v:textbox>
                </v:rect>
                <v:rect id="Rectangle 101" o:spid="_x0000_s1108" style="position:absolute;left:58186;top:85213;width:653;height:176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NnayCxQAAANwAAAAPAAAAZHJzL2Rvd25yZXYueG1sRI9Li8JA&#10;EITvwv6HoRf2ppOVxUd0FFld9OgL1FuTaZNgpidkZk301zuC4LGoqq+o8bQxhbhS5XLLCr47EQji&#10;xOqcUwX73V97AMJ5ZI2FZVJwIwfTyUdrjLG2NW/ouvWpCBB2MSrIvC9jKV2SkUHXsSVx8M62MuiD&#10;rFKpK6wD3BSyG0U9aTDnsJBhSb8ZJZftv1GwHJSz48re67RYnJaH9WE43w29Ul+fzWwEwlPj3+FX&#10;e6UVdH/68DwTjoCcPAAAAP//AwBQSwECLQAUAAYACAAAACEA2+H2y+4AAACFAQAAEwAAAAAAAAAA&#10;AAAAAAAAAAAAW0NvbnRlbnRfVHlwZXNdLnhtbFBLAQItABQABgAIAAAAIQBa9CxbvwAAABUBAAAL&#10;AAAAAAAAAAAAAAAAAB8BAABfcmVscy8ucmVsc1BLAQItABQABgAIAAAAIQANnayCxQAAANwAAAAP&#10;AAAAAAAAAAAAAAAAAAcCAABkcnMvZG93bnJldi54bWxQSwUGAAAAAAMAAwC3AAAA+QIAAAAA&#10;" filled="f" stroked="f">
                  <v:textbox inset="0,0,0,0">
                    <w:txbxContent>
                      <w:p w14:paraId="40A9DF19" w14:textId="77777777" w:rsidR="0052035B" w:rsidRDefault="0052035B">
                        <w:r>
                          <w:rPr>
                            <w:rFonts w:ascii="Arial" w:eastAsia="Arial" w:hAnsi="Arial" w:cs="Arial"/>
                            <w:color w:val="44AFC6"/>
                            <w:sz w:val="28"/>
                          </w:rPr>
                          <w:t xml:space="preserve"> </w:t>
                        </w:r>
                      </w:p>
                    </w:txbxContent>
                  </v:textbox>
                </v:rect>
                <w10:wrap type="topAndBottom" anchorx="page" anchory="page"/>
              </v:group>
            </w:pict>
          </mc:Fallback>
        </mc:AlternateContent>
      </w:r>
    </w:p>
    <w:p w14:paraId="4119ACD5" w14:textId="77777777" w:rsidR="004035C4" w:rsidRPr="00AB1571" w:rsidRDefault="004035C4" w:rsidP="00AB1571">
      <w:pPr>
        <w:pStyle w:val="Overskrift1"/>
        <w:rPr>
          <w:rFonts w:ascii="midtsans" w:hAnsi="midtsans"/>
          <w:color w:val="2962A7"/>
          <w:sz w:val="32"/>
          <w:szCs w:val="32"/>
        </w:rPr>
      </w:pPr>
      <w:bookmarkStart w:id="0" w:name="_Toc97728323"/>
      <w:r w:rsidRPr="00AB1571">
        <w:rPr>
          <w:rFonts w:eastAsia="Verdana"/>
          <w:sz w:val="32"/>
          <w:szCs w:val="32"/>
        </w:rPr>
        <w:lastRenderedPageBreak/>
        <w:t xml:space="preserve">Formål </w:t>
      </w:r>
      <w:r w:rsidR="00AC12BE" w:rsidRPr="00AB1571">
        <w:rPr>
          <w:rFonts w:eastAsia="Verdana"/>
          <w:sz w:val="32"/>
          <w:szCs w:val="32"/>
        </w:rPr>
        <w:t xml:space="preserve">med </w:t>
      </w:r>
      <w:r w:rsidR="009A04BE">
        <w:rPr>
          <w:rFonts w:eastAsia="Verdana"/>
          <w:sz w:val="32"/>
          <w:szCs w:val="32"/>
        </w:rPr>
        <w:t>registreringsskema</w:t>
      </w:r>
      <w:bookmarkEnd w:id="0"/>
    </w:p>
    <w:p w14:paraId="110841D2" w14:textId="5563A3EC" w:rsidR="00F303A4" w:rsidRDefault="00F303A4" w:rsidP="00FB19C6">
      <w:pPr>
        <w:jc w:val="both"/>
      </w:pPr>
      <w:r>
        <w:t xml:space="preserve">Formålet med </w:t>
      </w:r>
      <w:r w:rsidR="00AB5299">
        <w:t xml:space="preserve">dette </w:t>
      </w:r>
      <w:r w:rsidR="009A04BE">
        <w:t>registreringssk</w:t>
      </w:r>
      <w:r w:rsidR="00604774">
        <w:t>e</w:t>
      </w:r>
      <w:r w:rsidR="009A04BE">
        <w:t>m</w:t>
      </w:r>
      <w:r w:rsidR="00604774">
        <w:t>a</w:t>
      </w:r>
      <w:r>
        <w:t xml:space="preserve"> er, at I </w:t>
      </w:r>
      <w:proofErr w:type="spellStart"/>
      <w:r w:rsidR="00EA6100">
        <w:t>i</w:t>
      </w:r>
      <w:proofErr w:type="spellEnd"/>
      <w:r w:rsidR="00EA6100">
        <w:t xml:space="preserve"> kommunerne</w:t>
      </w:r>
      <w:r>
        <w:t xml:space="preserve"> kan anvende det til at </w:t>
      </w:r>
      <w:r w:rsidR="00CD587C">
        <w:t>registrere jeres data til monitorering af</w:t>
      </w:r>
      <w:r>
        <w:t xml:space="preserve"> LKT KOL</w:t>
      </w:r>
      <w:r w:rsidR="0096797B">
        <w:t>'</w:t>
      </w:r>
      <w:r>
        <w:t>s procesmål.</w:t>
      </w:r>
    </w:p>
    <w:p w14:paraId="04D1D1FC" w14:textId="19A95CFB" w:rsidR="00CD587C" w:rsidRPr="00261BD3" w:rsidRDefault="00FB19C6" w:rsidP="00CD587C">
      <w:pPr>
        <w:jc w:val="both"/>
      </w:pPr>
      <w:r w:rsidRPr="008A0A7B">
        <w:t xml:space="preserve">Det overordnede </w:t>
      </w:r>
      <w:r w:rsidR="004552AE">
        <w:t xml:space="preserve">og fælles </w:t>
      </w:r>
      <w:r w:rsidR="007B24EA">
        <w:t>resultatmål</w:t>
      </w:r>
      <w:r w:rsidR="00D84339">
        <w:t xml:space="preserve"> i</w:t>
      </w:r>
      <w:r>
        <w:t xml:space="preserve"> </w:t>
      </w:r>
      <w:r w:rsidR="00D84339">
        <w:t xml:space="preserve">LKT KOL </w:t>
      </w:r>
      <w:r w:rsidRPr="008A0A7B">
        <w:t>monitoreres med data fra Regionernes Kliniske Kvalitetsud</w:t>
      </w:r>
      <w:r w:rsidR="00700E3B">
        <w:t>viklingsprogram (RKKP), mens de fire</w:t>
      </w:r>
      <w:r w:rsidRPr="008A0A7B">
        <w:t xml:space="preserve"> indsatsområder </w:t>
      </w:r>
      <w:r w:rsidR="00100C14">
        <w:t>med</w:t>
      </w:r>
      <w:r w:rsidRPr="008A0A7B">
        <w:t xml:space="preserve"> de</w:t>
      </w:r>
      <w:r w:rsidR="00CD587C">
        <w:t xml:space="preserve"> </w:t>
      </w:r>
      <w:r w:rsidRPr="008A0A7B">
        <w:t>tilhørende procesmål og indikatorer skal følges med data indsamlet lokalt</w:t>
      </w:r>
      <w:r w:rsidR="00EA6100">
        <w:t>. I kommunerne</w:t>
      </w:r>
      <w:r w:rsidR="00AB5299">
        <w:t xml:space="preserve"> </w:t>
      </w:r>
      <w:r w:rsidR="00C9175F">
        <w:t>skal I arbejde med indsatserne 1-3.</w:t>
      </w:r>
      <w:r w:rsidRPr="008A0A7B">
        <w:t xml:space="preserve"> </w:t>
      </w:r>
      <w:r w:rsidR="00CD587C">
        <w:t xml:space="preserve">I </w:t>
      </w:r>
      <w:r w:rsidRPr="008A0A7B">
        <w:t xml:space="preserve">bør så vidt muligt arbejde med alle procesmål samtidigt. </w:t>
      </w:r>
      <w:r w:rsidR="00CD587C" w:rsidRPr="00261BD3">
        <w:t>Fra side 13 til 17 i projektbeskrivelsen</w:t>
      </w:r>
      <w:r w:rsidR="00100C14" w:rsidRPr="00261BD3">
        <w:t xml:space="preserve"> for LKT KOL</w:t>
      </w:r>
      <w:r w:rsidR="00CD587C" w:rsidRPr="00261BD3">
        <w:t xml:space="preserve"> finder I </w:t>
      </w:r>
      <w:r w:rsidR="00100C14" w:rsidRPr="00261BD3">
        <w:t xml:space="preserve">beskrivelse af </w:t>
      </w:r>
      <w:r w:rsidR="00CD587C" w:rsidRPr="00261BD3">
        <w:t xml:space="preserve">procesmål og </w:t>
      </w:r>
      <w:r w:rsidR="00856764">
        <w:t>i</w:t>
      </w:r>
      <w:r w:rsidR="00CD587C" w:rsidRPr="00261BD3">
        <w:t>ndikatorer for de tre indsa</w:t>
      </w:r>
      <w:r w:rsidR="00EA6100">
        <w:t>tsområder, som vedrører kommunernes</w:t>
      </w:r>
      <w:r w:rsidR="00CD587C" w:rsidRPr="00261BD3">
        <w:t xml:space="preserve"> opgaver: </w:t>
      </w:r>
    </w:p>
    <w:p w14:paraId="007168F9" w14:textId="77777777" w:rsidR="00CD587C" w:rsidRPr="00261BD3" w:rsidRDefault="00CD587C" w:rsidP="00CD587C">
      <w:pPr>
        <w:pStyle w:val="Listeafsnit"/>
        <w:numPr>
          <w:ilvl w:val="0"/>
          <w:numId w:val="12"/>
        </w:numPr>
        <w:jc w:val="both"/>
      </w:pPr>
      <w:r w:rsidRPr="00261BD3">
        <w:t>Fokuserede indsatser for særligt sårbare personer med KOL</w:t>
      </w:r>
    </w:p>
    <w:p w14:paraId="19D4C352" w14:textId="77777777" w:rsidR="00CD587C" w:rsidRPr="00261BD3" w:rsidRDefault="00CD587C" w:rsidP="00CD587C">
      <w:pPr>
        <w:pStyle w:val="Listeafsnit"/>
        <w:numPr>
          <w:ilvl w:val="0"/>
          <w:numId w:val="12"/>
        </w:numPr>
        <w:jc w:val="both"/>
      </w:pPr>
      <w:r w:rsidRPr="00261BD3">
        <w:t>Tryghedsskabende indsatser</w:t>
      </w:r>
    </w:p>
    <w:p w14:paraId="1255D05F" w14:textId="77777777" w:rsidR="00CD587C" w:rsidRPr="00261BD3" w:rsidRDefault="00CD587C" w:rsidP="00CD587C">
      <w:pPr>
        <w:pStyle w:val="Listeafsnit"/>
        <w:numPr>
          <w:ilvl w:val="0"/>
          <w:numId w:val="12"/>
        </w:numPr>
        <w:jc w:val="both"/>
      </w:pPr>
      <w:r w:rsidRPr="00261BD3">
        <w:t xml:space="preserve">Rehabiliterende indsatser </w:t>
      </w:r>
    </w:p>
    <w:p w14:paraId="67162419" w14:textId="77777777" w:rsidR="00FB19C6" w:rsidRPr="008A0A7B" w:rsidRDefault="00CD587C" w:rsidP="00FB19C6">
      <w:pPr>
        <w:jc w:val="both"/>
      </w:pPr>
      <w:r>
        <w:t>P</w:t>
      </w:r>
      <w:r w:rsidR="00FB19C6" w:rsidRPr="008A0A7B">
        <w:t xml:space="preserve">å første læringsseminar </w:t>
      </w:r>
      <w:r>
        <w:t xml:space="preserve">får I </w:t>
      </w:r>
      <w:proofErr w:type="spellStart"/>
      <w:r>
        <w:t>i</w:t>
      </w:r>
      <w:proofErr w:type="spellEnd"/>
      <w:r>
        <w:t xml:space="preserve"> </w:t>
      </w:r>
      <w:r w:rsidR="00FB19C6" w:rsidRPr="008A0A7B">
        <w:t xml:space="preserve">de lokale forbedringsteams </w:t>
      </w:r>
      <w:r>
        <w:t xml:space="preserve">tid til at beslutte </w:t>
      </w:r>
      <w:r w:rsidR="00FB19C6" w:rsidRPr="008A0A7B">
        <w:t xml:space="preserve">hvilke datakilder, </w:t>
      </w:r>
      <w:r>
        <w:t xml:space="preserve">I </w:t>
      </w:r>
      <w:r w:rsidR="00100C14">
        <w:t xml:space="preserve">lokalt </w:t>
      </w:r>
      <w:r>
        <w:t xml:space="preserve">ønsker at </w:t>
      </w:r>
      <w:r w:rsidR="00FB19C6" w:rsidRPr="008A0A7B">
        <w:t xml:space="preserve">anvende. </w:t>
      </w:r>
    </w:p>
    <w:p w14:paraId="14622396" w14:textId="77777777" w:rsidR="00700E3B" w:rsidRDefault="00FB19C6" w:rsidP="00FB19C6">
      <w:pPr>
        <w:jc w:val="both"/>
      </w:pPr>
      <w:r w:rsidRPr="008A0A7B">
        <w:t>Der er krav om datadokumentation på</w:t>
      </w:r>
      <w:r w:rsidR="00CD587C">
        <w:t xml:space="preserve"> </w:t>
      </w:r>
      <w:r w:rsidR="00100C14">
        <w:t>samtlige</w:t>
      </w:r>
      <w:r w:rsidRPr="008A0A7B">
        <w:t xml:space="preserve"> indikatorer. Både hospital og kommuner skal tilstræbe at lave et udtræk på 5-10 journaler og 5-10 plejeforløbsplaner en gang om måneden. </w:t>
      </w:r>
      <w:r w:rsidR="00CD587C">
        <w:t xml:space="preserve">I </w:t>
      </w:r>
      <w:r w:rsidR="00100C14">
        <w:t>kan med fordel anvende</w:t>
      </w:r>
      <w:r w:rsidR="00CD587C">
        <w:t xml:space="preserve"> d</w:t>
      </w:r>
      <w:r w:rsidRPr="008A0A7B">
        <w:t xml:space="preserve">e samme journaler og plejeforløbsplaner </w:t>
      </w:r>
      <w:r w:rsidR="00100C14">
        <w:t>til</w:t>
      </w:r>
      <w:r w:rsidRPr="008A0A7B">
        <w:t xml:space="preserve"> alle procesmål, s</w:t>
      </w:r>
      <w:r w:rsidR="00100C14">
        <w:t xml:space="preserve">å </w:t>
      </w:r>
      <w:r w:rsidR="00CD587C">
        <w:t>I</w:t>
      </w:r>
      <w:r w:rsidRPr="008A0A7B">
        <w:t xml:space="preserve">  gennemføre</w:t>
      </w:r>
      <w:r w:rsidR="00100C14">
        <w:t>r dataindsamlingen</w:t>
      </w:r>
      <w:r w:rsidRPr="008A0A7B">
        <w:t xml:space="preserve"> i én proces</w:t>
      </w:r>
      <w:r w:rsidRPr="008A0A7B">
        <w:rPr>
          <w:rStyle w:val="Fodnotehenvisning"/>
        </w:rPr>
        <w:footnoteReference w:id="1"/>
      </w:r>
      <w:r w:rsidRPr="008A0A7B">
        <w:t xml:space="preserve">. </w:t>
      </w:r>
    </w:p>
    <w:p w14:paraId="0CE459A8" w14:textId="6B436AB9" w:rsidR="00FB19C6" w:rsidRDefault="00FB19C6" w:rsidP="00FB19C6">
      <w:pPr>
        <w:jc w:val="both"/>
      </w:pPr>
      <w:r w:rsidRPr="008A0A7B">
        <w:t xml:space="preserve">Det vil være et krav, at data fra de månedlige udtræk medbringes på 2. læringsseminar, hvor data drøftes i </w:t>
      </w:r>
      <w:r w:rsidR="00100C14">
        <w:t>jeres</w:t>
      </w:r>
      <w:r w:rsidRPr="008A0A7B">
        <w:t xml:space="preserve"> lokale forbedringsteam, og hvor data deles m</w:t>
      </w:r>
      <w:r w:rsidR="00856764">
        <w:t xml:space="preserve">ed de øvrige forbedringsteams </w:t>
      </w:r>
      <w:r w:rsidRPr="008A0A7B">
        <w:t xml:space="preserve">enten via oplæg eller som en del af et storyboard (en visuel præsentation).  </w:t>
      </w:r>
    </w:p>
    <w:p w14:paraId="2F50301D" w14:textId="77777777" w:rsidR="00663967" w:rsidRPr="008A0A7B" w:rsidRDefault="00663967" w:rsidP="00261BD3">
      <w:pPr>
        <w:pStyle w:val="Listeafsnit"/>
        <w:ind w:left="0"/>
      </w:pPr>
    </w:p>
    <w:p w14:paraId="32529736" w14:textId="77777777" w:rsidR="00C0623C" w:rsidRDefault="00C0623C" w:rsidP="00C74EBF">
      <w:pPr>
        <w:spacing w:line="60" w:lineRule="atLeast"/>
        <w:rPr>
          <w:rFonts w:asciiTheme="majorHAnsi" w:eastAsia="Times New Roman" w:hAnsiTheme="majorHAnsi" w:cs="Times New Roman"/>
          <w:color w:val="000000"/>
          <w:sz w:val="14"/>
          <w:szCs w:val="14"/>
          <w:lang w:eastAsia="da-DK"/>
        </w:rPr>
        <w:sectPr w:rsidR="00C0623C" w:rsidSect="008164C8">
          <w:headerReference w:type="even" r:id="rId30"/>
          <w:headerReference w:type="default" r:id="rId31"/>
          <w:footerReference w:type="even" r:id="rId32"/>
          <w:footerReference w:type="default" r:id="rId33"/>
          <w:headerReference w:type="first" r:id="rId34"/>
          <w:footerReference w:type="first" r:id="rId35"/>
          <w:pgSz w:w="11906" w:h="16838"/>
          <w:pgMar w:top="286" w:right="1134" w:bottom="568" w:left="1134" w:header="1134" w:footer="902" w:gutter="0"/>
          <w:pgNumType w:start="0"/>
          <w:cols w:space="708"/>
          <w:titlePg/>
          <w:docGrid w:linePitch="360"/>
        </w:sectPr>
      </w:pPr>
    </w:p>
    <w:p w14:paraId="313B488B" w14:textId="71F9ED27" w:rsidR="0096797B" w:rsidRDefault="00FD080C" w:rsidP="003A7442">
      <w:pPr>
        <w:pStyle w:val="Overskrift1"/>
        <w:rPr>
          <w:rFonts w:ascii="Verdana" w:eastAsia="Verdana" w:hAnsi="Verdana" w:cs="Times New Roman"/>
          <w:b w:val="0"/>
        </w:rPr>
      </w:pPr>
      <w:r>
        <w:rPr>
          <w:rFonts w:ascii="Verdana" w:eastAsia="Verdana" w:hAnsi="Verdana" w:cs="Times New Roman"/>
          <w:b w:val="0"/>
        </w:rPr>
        <w:lastRenderedPageBreak/>
        <w:t xml:space="preserve">       </w:t>
      </w:r>
      <w:r w:rsidR="00082E27">
        <w:rPr>
          <w:rFonts w:ascii="Verdana" w:eastAsia="Verdana" w:hAnsi="Verdana" w:cs="Times New Roman"/>
          <w:b w:val="0"/>
        </w:rPr>
        <w:t xml:space="preserve">   </w:t>
      </w:r>
      <w:r w:rsidR="007607C1">
        <w:rPr>
          <w:noProof/>
          <w:lang w:eastAsia="da-DK"/>
        </w:rPr>
        <w:drawing>
          <wp:inline distT="0" distB="0" distL="0" distR="0" wp14:anchorId="1C0BF0EC" wp14:editId="11265C0A">
            <wp:extent cx="8620125" cy="6480175"/>
            <wp:effectExtent l="0" t="0" r="9525" b="0"/>
            <wp:docPr id="1" name="Billed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>
                    <a:blip r:embed="rId36"/>
                    <a:stretch>
                      <a:fillRect/>
                    </a:stretch>
                  </pic:blipFill>
                  <pic:spPr>
                    <a:xfrm>
                      <a:off x="0" y="0"/>
                      <a:ext cx="8620125" cy="648017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65B491F7" w14:textId="77777777" w:rsidR="00F5160C" w:rsidRPr="00F5160C" w:rsidRDefault="00F5160C" w:rsidP="00F5160C"/>
    <w:p w14:paraId="4A5AB943" w14:textId="7CB41E2C" w:rsidR="00C53151" w:rsidRPr="003A7442" w:rsidRDefault="00C9175F" w:rsidP="003A7442">
      <w:pPr>
        <w:pStyle w:val="Overskrift1"/>
        <w:rPr>
          <w:rFonts w:ascii="Verdana" w:eastAsia="Verdana" w:hAnsi="Verdana" w:cs="Times New Roman"/>
          <w:b w:val="0"/>
        </w:rPr>
      </w:pPr>
      <w:r w:rsidRPr="003A7442">
        <w:rPr>
          <w:rFonts w:eastAsia="Verdana"/>
          <w:sz w:val="32"/>
          <w:szCs w:val="32"/>
        </w:rPr>
        <w:t>Reg</w:t>
      </w:r>
      <w:r w:rsidR="000774AD">
        <w:rPr>
          <w:rFonts w:eastAsia="Verdana"/>
          <w:sz w:val="32"/>
          <w:szCs w:val="32"/>
        </w:rPr>
        <w:t>istreringsskema for kommunerne</w:t>
      </w:r>
    </w:p>
    <w:p w14:paraId="15822518" w14:textId="77777777" w:rsidR="004035C4" w:rsidRDefault="004035C4" w:rsidP="00C53151">
      <w:pPr>
        <w:ind w:left="-426" w:right="-31"/>
        <w:rPr>
          <w:rFonts w:ascii="Verdana" w:eastAsia="Verdana" w:hAnsi="Verdana" w:cs="Times New Roman"/>
          <w:b/>
        </w:rPr>
      </w:pPr>
    </w:p>
    <w:tbl>
      <w:tblPr>
        <w:tblStyle w:val="Tabel-Gitter"/>
        <w:tblW w:w="14600" w:type="dxa"/>
        <w:tblInd w:w="279" w:type="dxa"/>
        <w:tblLook w:val="04A0" w:firstRow="1" w:lastRow="0" w:firstColumn="1" w:lastColumn="0" w:noHBand="0" w:noVBand="1"/>
      </w:tblPr>
      <w:tblGrid>
        <w:gridCol w:w="6520"/>
        <w:gridCol w:w="8080"/>
      </w:tblGrid>
      <w:tr w:rsidR="00C53151" w14:paraId="14157A97" w14:textId="77777777" w:rsidTr="00316763">
        <w:tc>
          <w:tcPr>
            <w:tcW w:w="6520" w:type="dxa"/>
            <w:vAlign w:val="bottom"/>
          </w:tcPr>
          <w:p w14:paraId="3CD5D6D2" w14:textId="77777777" w:rsidR="00C53151" w:rsidRPr="00ED7760" w:rsidRDefault="00C53151" w:rsidP="00ED7760">
            <w:r w:rsidRPr="00ED7760">
              <w:rPr>
                <w:b/>
              </w:rPr>
              <w:t>Registreringsskema</w:t>
            </w:r>
            <w:r w:rsidRPr="00ED7760">
              <w:t xml:space="preserve"> </w:t>
            </w:r>
          </w:p>
        </w:tc>
        <w:tc>
          <w:tcPr>
            <w:tcW w:w="8080" w:type="dxa"/>
            <w:vAlign w:val="bottom"/>
          </w:tcPr>
          <w:p w14:paraId="729F0C9B" w14:textId="77777777" w:rsidR="00316763" w:rsidRDefault="00316763" w:rsidP="00316763"/>
          <w:p w14:paraId="5AB379BD" w14:textId="77777777" w:rsidR="00316763" w:rsidRDefault="00316763" w:rsidP="00316763"/>
          <w:p w14:paraId="32522300" w14:textId="77777777" w:rsidR="00316763" w:rsidRPr="00316763" w:rsidRDefault="00C53151" w:rsidP="00316763">
            <w:r w:rsidRPr="00E70A0D">
              <w:t>Dato:</w:t>
            </w:r>
          </w:p>
        </w:tc>
      </w:tr>
      <w:tr w:rsidR="00C53151" w14:paraId="562F50D5" w14:textId="77777777" w:rsidTr="00316763">
        <w:tc>
          <w:tcPr>
            <w:tcW w:w="6520" w:type="dxa"/>
            <w:vAlign w:val="bottom"/>
          </w:tcPr>
          <w:p w14:paraId="170CA031" w14:textId="7ACFE8E0" w:rsidR="00C53151" w:rsidRPr="007C3B17" w:rsidRDefault="00C53151" w:rsidP="00316763">
            <w:pPr>
              <w:pStyle w:val="Kommentaremne"/>
              <w:rPr>
                <w:bCs w:val="0"/>
                <w:szCs w:val="22"/>
              </w:rPr>
            </w:pPr>
            <w:r w:rsidRPr="007C3B17">
              <w:rPr>
                <w:bCs w:val="0"/>
                <w:szCs w:val="22"/>
              </w:rPr>
              <w:t>Afdeling:</w:t>
            </w:r>
          </w:p>
        </w:tc>
        <w:tc>
          <w:tcPr>
            <w:tcW w:w="8080" w:type="dxa"/>
            <w:vAlign w:val="bottom"/>
          </w:tcPr>
          <w:p w14:paraId="5A6A2727" w14:textId="77777777" w:rsidR="00316763" w:rsidRDefault="00316763" w:rsidP="00316763"/>
          <w:p w14:paraId="356CFB94" w14:textId="77777777" w:rsidR="00316763" w:rsidRDefault="00316763" w:rsidP="00316763"/>
          <w:p w14:paraId="30FC32A2" w14:textId="77777777" w:rsidR="00C53151" w:rsidRPr="00E70A0D" w:rsidRDefault="00C53151" w:rsidP="00316763">
            <w:pPr>
              <w:rPr>
                <w:b/>
              </w:rPr>
            </w:pPr>
            <w:r w:rsidRPr="00E70A0D">
              <w:t>Måling nummer:</w:t>
            </w:r>
          </w:p>
        </w:tc>
      </w:tr>
    </w:tbl>
    <w:p w14:paraId="703CEF5E" w14:textId="52957B2D" w:rsidR="00C53151" w:rsidRDefault="00C53151" w:rsidP="00C53151">
      <w:pPr>
        <w:ind w:left="-426" w:right="-31"/>
        <w:rPr>
          <w:rFonts w:ascii="Verdana" w:eastAsia="Verdana" w:hAnsi="Verdana" w:cs="Times New Roman"/>
          <w:b/>
        </w:rPr>
      </w:pPr>
    </w:p>
    <w:p w14:paraId="4BA350C7" w14:textId="1606A49D" w:rsidR="00F5160C" w:rsidRDefault="00F5160C" w:rsidP="00C53151">
      <w:pPr>
        <w:ind w:left="-426" w:right="-31"/>
        <w:rPr>
          <w:rFonts w:ascii="Verdana" w:eastAsia="Verdana" w:hAnsi="Verdana" w:cs="Times New Roman"/>
          <w:b/>
        </w:rPr>
      </w:pPr>
    </w:p>
    <w:p w14:paraId="06691F5A" w14:textId="77777777" w:rsidR="00F5160C" w:rsidRDefault="00F5160C" w:rsidP="00C53151">
      <w:pPr>
        <w:ind w:left="-426" w:right="-31"/>
        <w:rPr>
          <w:rFonts w:ascii="Verdana" w:eastAsia="Verdana" w:hAnsi="Verdana" w:cs="Times New Roman"/>
          <w:b/>
        </w:rPr>
      </w:pPr>
    </w:p>
    <w:p w14:paraId="6CB7C9E1" w14:textId="68E2B4D2" w:rsidR="00C53151" w:rsidRPr="003E2B25" w:rsidRDefault="00C53151" w:rsidP="00C53151">
      <w:pPr>
        <w:ind w:left="-426" w:right="-31"/>
        <w:rPr>
          <w:rFonts w:ascii="Verdana" w:eastAsia="Verdana" w:hAnsi="Verdana" w:cs="Times New Roman"/>
          <w:b/>
        </w:rPr>
      </w:pPr>
      <w:r>
        <w:rPr>
          <w:rFonts w:ascii="Verdana" w:eastAsia="Verdana" w:hAnsi="Verdana" w:cs="Times New Roman"/>
          <w:b/>
        </w:rPr>
        <w:t xml:space="preserve">           Antal journaler som dataudtrækket er for</w:t>
      </w:r>
      <w:r w:rsidR="00114FA8">
        <w:rPr>
          <w:rFonts w:ascii="Verdana" w:eastAsia="Verdana" w:hAnsi="Verdana" w:cs="Times New Roman"/>
          <w:b/>
        </w:rPr>
        <w:t>e</w:t>
      </w:r>
      <w:r>
        <w:rPr>
          <w:rFonts w:ascii="Verdana" w:eastAsia="Verdana" w:hAnsi="Verdana" w:cs="Times New Roman"/>
          <w:b/>
        </w:rPr>
        <w:t>taget på ____ (skriv antal)</w:t>
      </w:r>
    </w:p>
    <w:p w14:paraId="61C8A9C2" w14:textId="77777777" w:rsidR="00C53151" w:rsidRPr="007731E0" w:rsidRDefault="00C53151" w:rsidP="00C53151">
      <w:pPr>
        <w:pStyle w:val="Overskrift2"/>
        <w:rPr>
          <w:rFonts w:ascii="Segoe UI" w:eastAsia="Times New Roman" w:hAnsi="Segoe UI" w:cs="Segoe UI"/>
          <w:color w:val="212121"/>
          <w:sz w:val="23"/>
          <w:szCs w:val="23"/>
        </w:rPr>
      </w:pPr>
    </w:p>
    <w:tbl>
      <w:tblPr>
        <w:tblStyle w:val="Tabel-Gitter"/>
        <w:tblW w:w="14600" w:type="dxa"/>
        <w:tblInd w:w="279" w:type="dxa"/>
        <w:tblLook w:val="04A0" w:firstRow="1" w:lastRow="0" w:firstColumn="1" w:lastColumn="0" w:noHBand="0" w:noVBand="1"/>
      </w:tblPr>
      <w:tblGrid>
        <w:gridCol w:w="544"/>
        <w:gridCol w:w="5768"/>
        <w:gridCol w:w="2703"/>
        <w:gridCol w:w="5585"/>
      </w:tblGrid>
      <w:tr w:rsidR="00C53151" w:rsidRPr="007731E0" w14:paraId="0C1FCB71" w14:textId="77777777" w:rsidTr="006442FC">
        <w:tc>
          <w:tcPr>
            <w:tcW w:w="6312" w:type="dxa"/>
            <w:gridSpan w:val="2"/>
          </w:tcPr>
          <w:p w14:paraId="6A255C67" w14:textId="77777777" w:rsidR="00C53151" w:rsidRPr="00E70A0D" w:rsidRDefault="00C53151" w:rsidP="00381F21">
            <w:pPr>
              <w:spacing w:before="120" w:after="120"/>
              <w:rPr>
                <w:rFonts w:ascii="Verdana" w:eastAsia="Verdana" w:hAnsi="Verdana" w:cs="Times New Roman"/>
                <w:b/>
              </w:rPr>
            </w:pPr>
            <w:r w:rsidRPr="00BD367C">
              <w:rPr>
                <w:rFonts w:ascii="Verdana" w:eastAsia="Verdana" w:hAnsi="Verdana" w:cs="Times New Roman"/>
                <w:b/>
              </w:rPr>
              <w:t>Indsats 1: Fokuserede indsatser for særligt sårbare personer med KOL</w:t>
            </w:r>
          </w:p>
        </w:tc>
        <w:tc>
          <w:tcPr>
            <w:tcW w:w="2703" w:type="dxa"/>
          </w:tcPr>
          <w:p w14:paraId="3656CEF5" w14:textId="77777777" w:rsidR="00C53151" w:rsidRDefault="00C53151" w:rsidP="00381F21">
            <w:pPr>
              <w:spacing w:before="120" w:after="120"/>
              <w:rPr>
                <w:b/>
                <w:bCs/>
              </w:rPr>
            </w:pPr>
            <w:r>
              <w:rPr>
                <w:b/>
                <w:bCs/>
              </w:rPr>
              <w:t>Hvor mange ud af stikprøve</w:t>
            </w:r>
          </w:p>
          <w:p w14:paraId="3B4E6A4A" w14:textId="77777777" w:rsidR="00C53151" w:rsidRPr="00024A26" w:rsidRDefault="003A7442" w:rsidP="00381F21">
            <w:pPr>
              <w:spacing w:before="120" w:after="120"/>
              <w:rPr>
                <w:b/>
                <w:bCs/>
              </w:rPr>
            </w:pPr>
            <w:r>
              <w:rPr>
                <w:b/>
                <w:bCs/>
              </w:rPr>
              <w:t xml:space="preserve">Skriv f.eks. </w:t>
            </w:r>
            <w:r w:rsidR="00C53151">
              <w:rPr>
                <w:b/>
                <w:bCs/>
              </w:rPr>
              <w:t>5 af 10</w:t>
            </w:r>
          </w:p>
        </w:tc>
        <w:tc>
          <w:tcPr>
            <w:tcW w:w="5585" w:type="dxa"/>
          </w:tcPr>
          <w:p w14:paraId="4A507831" w14:textId="77777777" w:rsidR="00C53151" w:rsidRPr="00024A26" w:rsidRDefault="00C53151" w:rsidP="00381F21">
            <w:pPr>
              <w:spacing w:before="120" w:after="120"/>
              <w:rPr>
                <w:b/>
                <w:bCs/>
              </w:rPr>
            </w:pPr>
            <w:r w:rsidRPr="00024A26">
              <w:rPr>
                <w:b/>
                <w:bCs/>
              </w:rPr>
              <w:t>Til kommentarer og yderligere bemærkninger</w:t>
            </w:r>
          </w:p>
        </w:tc>
      </w:tr>
      <w:tr w:rsidR="00C53151" w:rsidRPr="00BD367C" w14:paraId="69EC5796" w14:textId="77777777" w:rsidTr="006442FC">
        <w:tc>
          <w:tcPr>
            <w:tcW w:w="544" w:type="dxa"/>
          </w:tcPr>
          <w:p w14:paraId="3ACC6726" w14:textId="77777777" w:rsidR="00C53151" w:rsidRPr="00BD367C" w:rsidRDefault="00C53151" w:rsidP="00381F21">
            <w:pPr>
              <w:spacing w:before="120" w:after="120"/>
              <w:rPr>
                <w:szCs w:val="20"/>
              </w:rPr>
            </w:pPr>
            <w:r w:rsidRPr="00BD367C">
              <w:rPr>
                <w:szCs w:val="20"/>
              </w:rPr>
              <w:t>1.</w:t>
            </w:r>
          </w:p>
        </w:tc>
        <w:tc>
          <w:tcPr>
            <w:tcW w:w="5768" w:type="dxa"/>
            <w:shd w:val="clear" w:color="auto" w:fill="auto"/>
          </w:tcPr>
          <w:p w14:paraId="4E9DE004" w14:textId="3AFFDB65" w:rsidR="00C53151" w:rsidRPr="00BF45FC" w:rsidRDefault="00BF45FC" w:rsidP="00381F21">
            <w:pPr>
              <w:spacing w:before="120" w:after="120"/>
              <w:jc w:val="both"/>
              <w:rPr>
                <w:rFonts w:ascii="Verdana" w:eastAsia="Verdana" w:hAnsi="Verdana" w:cs="Times New Roman"/>
                <w:szCs w:val="20"/>
              </w:rPr>
            </w:pPr>
            <w:r w:rsidRPr="00BF45FC">
              <w:rPr>
                <w:rFonts w:ascii="Verdana" w:eastAsia="Verdana" w:hAnsi="Verdana" w:cs="Times New Roman"/>
                <w:szCs w:val="20"/>
              </w:rPr>
              <w:t>Alle plejeforløbsplaner indeholder resultatet af gennemført risikostratificering.</w:t>
            </w:r>
          </w:p>
        </w:tc>
        <w:tc>
          <w:tcPr>
            <w:tcW w:w="2703" w:type="dxa"/>
          </w:tcPr>
          <w:p w14:paraId="19A7D0AC" w14:textId="77777777" w:rsidR="00C53151" w:rsidRPr="00BD367C" w:rsidRDefault="00C53151" w:rsidP="00381F21">
            <w:pPr>
              <w:spacing w:before="120" w:after="120"/>
              <w:rPr>
                <w:szCs w:val="20"/>
              </w:rPr>
            </w:pPr>
          </w:p>
        </w:tc>
        <w:tc>
          <w:tcPr>
            <w:tcW w:w="5585" w:type="dxa"/>
          </w:tcPr>
          <w:p w14:paraId="55FD1A71" w14:textId="2A3996DA" w:rsidR="00C53151" w:rsidRPr="00BD367C" w:rsidRDefault="00C53151" w:rsidP="00381F21">
            <w:pPr>
              <w:spacing w:before="120" w:after="120"/>
              <w:rPr>
                <w:szCs w:val="20"/>
                <w:highlight w:val="yellow"/>
              </w:rPr>
            </w:pPr>
          </w:p>
        </w:tc>
      </w:tr>
      <w:tr w:rsidR="00C53151" w:rsidRPr="00BD367C" w14:paraId="24440340" w14:textId="77777777" w:rsidTr="006442FC">
        <w:tc>
          <w:tcPr>
            <w:tcW w:w="544" w:type="dxa"/>
          </w:tcPr>
          <w:p w14:paraId="2AE8FCF8" w14:textId="77777777" w:rsidR="00C53151" w:rsidRPr="00BD367C" w:rsidRDefault="00C53151" w:rsidP="00381F21">
            <w:pPr>
              <w:spacing w:before="120" w:after="120"/>
              <w:rPr>
                <w:szCs w:val="20"/>
              </w:rPr>
            </w:pPr>
            <w:r w:rsidRPr="00BD367C">
              <w:rPr>
                <w:szCs w:val="20"/>
              </w:rPr>
              <w:t>2.</w:t>
            </w:r>
          </w:p>
        </w:tc>
        <w:tc>
          <w:tcPr>
            <w:tcW w:w="5768" w:type="dxa"/>
            <w:shd w:val="clear" w:color="auto" w:fill="auto"/>
          </w:tcPr>
          <w:p w14:paraId="473D8A03" w14:textId="1A2A53CB" w:rsidR="00C53151" w:rsidRPr="003F5696" w:rsidRDefault="00BF45FC" w:rsidP="00381F21">
            <w:pPr>
              <w:spacing w:before="120" w:after="120"/>
              <w:jc w:val="both"/>
              <w:rPr>
                <w:rFonts w:ascii="Verdana" w:eastAsia="Verdana" w:hAnsi="Verdana" w:cs="Times New Roman"/>
                <w:szCs w:val="20"/>
              </w:rPr>
            </w:pPr>
            <w:r w:rsidRPr="00BF45FC">
              <w:rPr>
                <w:rFonts w:ascii="Verdana" w:eastAsia="Verdana" w:hAnsi="Verdana" w:cs="Times New Roman"/>
                <w:szCs w:val="20"/>
              </w:rPr>
              <w:t xml:space="preserve">Alle plejeforløbsplaner indeholder information om behov for visitering til </w:t>
            </w:r>
            <w:proofErr w:type="spellStart"/>
            <w:r w:rsidRPr="00BF45FC">
              <w:rPr>
                <w:rFonts w:ascii="Verdana" w:eastAsia="Verdana" w:hAnsi="Verdana" w:cs="Times New Roman"/>
                <w:szCs w:val="20"/>
              </w:rPr>
              <w:t>TeleKOL</w:t>
            </w:r>
            <w:proofErr w:type="spellEnd"/>
            <w:r w:rsidRPr="00BF45FC">
              <w:rPr>
                <w:rFonts w:ascii="Verdana" w:eastAsia="Verdana" w:hAnsi="Verdana" w:cs="Times New Roman"/>
                <w:szCs w:val="20"/>
              </w:rPr>
              <w:t>.</w:t>
            </w:r>
          </w:p>
        </w:tc>
        <w:tc>
          <w:tcPr>
            <w:tcW w:w="2703" w:type="dxa"/>
          </w:tcPr>
          <w:p w14:paraId="1EE47FB7" w14:textId="77777777" w:rsidR="00C53151" w:rsidRPr="00BD367C" w:rsidRDefault="00C53151" w:rsidP="00381F21">
            <w:pPr>
              <w:spacing w:before="120" w:after="120"/>
              <w:rPr>
                <w:szCs w:val="20"/>
              </w:rPr>
            </w:pPr>
          </w:p>
        </w:tc>
        <w:tc>
          <w:tcPr>
            <w:tcW w:w="5585" w:type="dxa"/>
          </w:tcPr>
          <w:p w14:paraId="3F04552A" w14:textId="77777777" w:rsidR="00C53151" w:rsidRPr="00BD367C" w:rsidRDefault="00C53151" w:rsidP="00381F21">
            <w:pPr>
              <w:spacing w:before="120" w:after="120"/>
              <w:rPr>
                <w:szCs w:val="20"/>
                <w:highlight w:val="yellow"/>
              </w:rPr>
            </w:pPr>
          </w:p>
        </w:tc>
      </w:tr>
      <w:tr w:rsidR="00C53151" w:rsidRPr="00E86666" w14:paraId="7EBABA6E" w14:textId="77777777" w:rsidTr="006442FC">
        <w:tc>
          <w:tcPr>
            <w:tcW w:w="6312" w:type="dxa"/>
            <w:gridSpan w:val="2"/>
          </w:tcPr>
          <w:p w14:paraId="13F85A03" w14:textId="77777777" w:rsidR="00C53151" w:rsidRPr="00D71A74" w:rsidRDefault="00C53151" w:rsidP="00381F21">
            <w:pPr>
              <w:keepNext/>
              <w:spacing w:before="120" w:after="120"/>
              <w:outlineLvl w:val="5"/>
              <w:rPr>
                <w:rFonts w:ascii="Verdana" w:eastAsia="Verdana" w:hAnsi="Verdana" w:cs="Times New Roman"/>
                <w:b/>
              </w:rPr>
            </w:pPr>
            <w:r w:rsidRPr="00BD367C">
              <w:rPr>
                <w:rFonts w:ascii="Verdana" w:eastAsia="Verdana" w:hAnsi="Verdana" w:cs="Times New Roman"/>
                <w:b/>
              </w:rPr>
              <w:lastRenderedPageBreak/>
              <w:t>Indsats 2: Tryghedsskabende indsatser</w:t>
            </w:r>
          </w:p>
        </w:tc>
        <w:tc>
          <w:tcPr>
            <w:tcW w:w="2703" w:type="dxa"/>
          </w:tcPr>
          <w:p w14:paraId="39A1E8D3" w14:textId="77777777" w:rsidR="00C53151" w:rsidRDefault="00C53151" w:rsidP="00381F21">
            <w:pPr>
              <w:spacing w:before="120" w:after="120"/>
              <w:rPr>
                <w:b/>
                <w:bCs/>
              </w:rPr>
            </w:pPr>
            <w:r>
              <w:rPr>
                <w:b/>
                <w:bCs/>
              </w:rPr>
              <w:t>Hvor mange ud af stikprøve</w:t>
            </w:r>
          </w:p>
          <w:p w14:paraId="4091CFE1" w14:textId="77777777" w:rsidR="00C53151" w:rsidRDefault="0054129F" w:rsidP="0054129F">
            <w:pPr>
              <w:keepNext/>
              <w:spacing w:before="120" w:after="120"/>
              <w:outlineLvl w:val="5"/>
              <w:rPr>
                <w:b/>
                <w:bCs/>
              </w:rPr>
            </w:pPr>
            <w:r>
              <w:rPr>
                <w:b/>
                <w:bCs/>
              </w:rPr>
              <w:t xml:space="preserve">Skriv f.eks. </w:t>
            </w:r>
            <w:r w:rsidR="00C53151">
              <w:rPr>
                <w:b/>
                <w:bCs/>
              </w:rPr>
              <w:t>5 af 10</w:t>
            </w:r>
          </w:p>
          <w:p w14:paraId="18B1CFC1" w14:textId="77777777" w:rsidR="00EE792C" w:rsidRDefault="00EE792C" w:rsidP="0054129F">
            <w:pPr>
              <w:keepNext/>
              <w:spacing w:before="120" w:after="120"/>
              <w:outlineLvl w:val="5"/>
              <w:rPr>
                <w:rFonts w:ascii="Verdana" w:eastAsia="Verdana" w:hAnsi="Verdana" w:cs="Times New Roman"/>
                <w:b/>
              </w:rPr>
            </w:pPr>
          </w:p>
          <w:p w14:paraId="136DC849" w14:textId="147CF438" w:rsidR="00FD080C" w:rsidRPr="00E86666" w:rsidRDefault="00FD080C" w:rsidP="0054129F">
            <w:pPr>
              <w:keepNext/>
              <w:spacing w:before="120" w:after="120"/>
              <w:outlineLvl w:val="5"/>
              <w:rPr>
                <w:rFonts w:ascii="Verdana" w:eastAsia="Verdana" w:hAnsi="Verdana" w:cs="Times New Roman"/>
                <w:b/>
              </w:rPr>
            </w:pPr>
          </w:p>
        </w:tc>
        <w:tc>
          <w:tcPr>
            <w:tcW w:w="5585" w:type="dxa"/>
          </w:tcPr>
          <w:p w14:paraId="75A965FE" w14:textId="77777777" w:rsidR="00C53151" w:rsidRPr="00E86666" w:rsidRDefault="00C53151" w:rsidP="00381F21">
            <w:pPr>
              <w:keepNext/>
              <w:spacing w:before="120" w:after="120"/>
              <w:outlineLvl w:val="5"/>
              <w:rPr>
                <w:rFonts w:ascii="Verdana" w:eastAsia="Verdana" w:hAnsi="Verdana" w:cs="Times New Roman"/>
                <w:b/>
              </w:rPr>
            </w:pPr>
            <w:r w:rsidRPr="00024A26">
              <w:rPr>
                <w:b/>
                <w:bCs/>
              </w:rPr>
              <w:t>Til kommentarer og yderligere bemærkninger</w:t>
            </w:r>
          </w:p>
        </w:tc>
      </w:tr>
      <w:tr w:rsidR="00C53151" w:rsidRPr="007731E0" w14:paraId="757B85E2" w14:textId="77777777" w:rsidTr="00C53151">
        <w:tc>
          <w:tcPr>
            <w:tcW w:w="14600" w:type="dxa"/>
            <w:gridSpan w:val="4"/>
            <w:shd w:val="clear" w:color="auto" w:fill="D9D9D9" w:themeFill="background1" w:themeFillShade="D9"/>
          </w:tcPr>
          <w:p w14:paraId="5C8F0339" w14:textId="77777777" w:rsidR="00C53151" w:rsidRPr="00024A26" w:rsidRDefault="00C53151" w:rsidP="00381F21">
            <w:pPr>
              <w:spacing w:before="120" w:after="120"/>
              <w:rPr>
                <w:b/>
                <w:bCs/>
              </w:rPr>
            </w:pPr>
            <w:r w:rsidRPr="003F5696">
              <w:rPr>
                <w:rFonts w:ascii="Verdana" w:eastAsia="Verdana" w:hAnsi="Verdana" w:cs="Times New Roman"/>
                <w:szCs w:val="20"/>
              </w:rPr>
              <w:t>Aftalekort</w:t>
            </w:r>
          </w:p>
        </w:tc>
      </w:tr>
      <w:tr w:rsidR="00C53151" w:rsidRPr="00BD367C" w14:paraId="51D2A752" w14:textId="77777777" w:rsidTr="006442FC">
        <w:tc>
          <w:tcPr>
            <w:tcW w:w="544" w:type="dxa"/>
          </w:tcPr>
          <w:p w14:paraId="0AB17793" w14:textId="50D492D1" w:rsidR="00C53151" w:rsidRPr="00BD367C" w:rsidRDefault="003D5DBC" w:rsidP="00381F21">
            <w:pPr>
              <w:spacing w:before="120" w:after="120"/>
              <w:rPr>
                <w:szCs w:val="20"/>
              </w:rPr>
            </w:pPr>
            <w:r>
              <w:rPr>
                <w:szCs w:val="20"/>
              </w:rPr>
              <w:t>3</w:t>
            </w:r>
            <w:r w:rsidR="00C53151" w:rsidRPr="00BD367C">
              <w:rPr>
                <w:szCs w:val="20"/>
              </w:rPr>
              <w:t>.</w:t>
            </w:r>
          </w:p>
        </w:tc>
        <w:tc>
          <w:tcPr>
            <w:tcW w:w="5768" w:type="dxa"/>
            <w:shd w:val="clear" w:color="auto" w:fill="auto"/>
          </w:tcPr>
          <w:p w14:paraId="554501A4" w14:textId="5B951C4B" w:rsidR="00C53151" w:rsidRPr="00BD367C" w:rsidRDefault="00CE0C4E" w:rsidP="00381F21">
            <w:pPr>
              <w:spacing w:before="120" w:after="120"/>
              <w:jc w:val="both"/>
              <w:rPr>
                <w:rFonts w:ascii="Verdana" w:eastAsia="Verdana" w:hAnsi="Verdana" w:cs="Times New Roman"/>
                <w:szCs w:val="20"/>
              </w:rPr>
            </w:pPr>
            <w:r>
              <w:rPr>
                <w:rFonts w:ascii="Verdana" w:eastAsia="Verdana" w:hAnsi="Verdana" w:cs="Times New Roman"/>
                <w:szCs w:val="20"/>
              </w:rPr>
              <w:t>Alle plejeforløbsplaner</w:t>
            </w:r>
            <w:r w:rsidR="00C53151" w:rsidRPr="00BD367C">
              <w:rPr>
                <w:rFonts w:ascii="Verdana" w:eastAsia="Verdana" w:hAnsi="Verdana" w:cs="Times New Roman"/>
                <w:szCs w:val="20"/>
              </w:rPr>
              <w:t xml:space="preserve"> indeholder resultatet af, hvorvidt der er behov for udarbejdelse af et aftalekort.</w:t>
            </w:r>
          </w:p>
          <w:p w14:paraId="535CD61B" w14:textId="77777777" w:rsidR="00C53151" w:rsidRPr="00BD367C" w:rsidRDefault="00C53151" w:rsidP="00381F21">
            <w:pPr>
              <w:spacing w:before="120" w:after="120"/>
              <w:rPr>
                <w:szCs w:val="20"/>
              </w:rPr>
            </w:pPr>
          </w:p>
        </w:tc>
        <w:tc>
          <w:tcPr>
            <w:tcW w:w="2703" w:type="dxa"/>
          </w:tcPr>
          <w:p w14:paraId="2B8EA85F" w14:textId="77777777" w:rsidR="00C53151" w:rsidRPr="00BD367C" w:rsidRDefault="00C53151" w:rsidP="00381F21">
            <w:pPr>
              <w:spacing w:before="120" w:after="120"/>
              <w:rPr>
                <w:szCs w:val="20"/>
              </w:rPr>
            </w:pPr>
          </w:p>
        </w:tc>
        <w:tc>
          <w:tcPr>
            <w:tcW w:w="5585" w:type="dxa"/>
          </w:tcPr>
          <w:p w14:paraId="1ADE00D5" w14:textId="77777777" w:rsidR="00C53151" w:rsidRPr="00BD367C" w:rsidRDefault="00C53151" w:rsidP="00381F21">
            <w:pPr>
              <w:spacing w:before="120" w:after="120"/>
              <w:rPr>
                <w:szCs w:val="20"/>
                <w:highlight w:val="yellow"/>
              </w:rPr>
            </w:pPr>
          </w:p>
        </w:tc>
      </w:tr>
      <w:tr w:rsidR="00C53151" w:rsidRPr="00BD367C" w14:paraId="2A664D16" w14:textId="77777777" w:rsidTr="00F5160C">
        <w:trPr>
          <w:trHeight w:val="1102"/>
        </w:trPr>
        <w:tc>
          <w:tcPr>
            <w:tcW w:w="544" w:type="dxa"/>
          </w:tcPr>
          <w:p w14:paraId="1969DA9F" w14:textId="1EB952F4" w:rsidR="00C53151" w:rsidRPr="00BD367C" w:rsidRDefault="003D5DBC" w:rsidP="00381F21">
            <w:pPr>
              <w:spacing w:before="120" w:after="120"/>
              <w:rPr>
                <w:szCs w:val="20"/>
              </w:rPr>
            </w:pPr>
            <w:r>
              <w:rPr>
                <w:szCs w:val="20"/>
              </w:rPr>
              <w:t>4</w:t>
            </w:r>
            <w:r w:rsidR="004035C4">
              <w:rPr>
                <w:szCs w:val="20"/>
              </w:rPr>
              <w:t>.</w:t>
            </w:r>
          </w:p>
        </w:tc>
        <w:tc>
          <w:tcPr>
            <w:tcW w:w="5768" w:type="dxa"/>
            <w:shd w:val="clear" w:color="auto" w:fill="FFFFFF" w:themeFill="background1"/>
          </w:tcPr>
          <w:p w14:paraId="0CF4B379" w14:textId="5FF54651" w:rsidR="00C53151" w:rsidRPr="00F5160C" w:rsidRDefault="00C53151" w:rsidP="00381F21">
            <w:pPr>
              <w:spacing w:before="120" w:after="120"/>
              <w:jc w:val="both"/>
              <w:rPr>
                <w:rFonts w:ascii="Verdana" w:eastAsia="Verdana" w:hAnsi="Verdana" w:cs="Times New Roman"/>
                <w:szCs w:val="20"/>
              </w:rPr>
            </w:pPr>
            <w:r w:rsidRPr="00F5160C">
              <w:rPr>
                <w:szCs w:val="20"/>
              </w:rPr>
              <w:t xml:space="preserve">Var </w:t>
            </w:r>
            <w:r w:rsidR="00CE0C4E">
              <w:rPr>
                <w:rFonts w:ascii="Verdana" w:eastAsia="Verdana" w:hAnsi="Verdana" w:cs="Times New Roman"/>
                <w:szCs w:val="20"/>
              </w:rPr>
              <w:t>aftalekortet vedlagt plejeforløbsplanen</w:t>
            </w:r>
            <w:r w:rsidRPr="00F5160C">
              <w:rPr>
                <w:rFonts w:ascii="Verdana" w:eastAsia="Verdana" w:hAnsi="Verdana" w:cs="Times New Roman"/>
                <w:szCs w:val="20"/>
              </w:rPr>
              <w:t>, hvis der er udarbejdet en jf. vurderingen.</w:t>
            </w:r>
          </w:p>
          <w:p w14:paraId="2295D4CB" w14:textId="77777777" w:rsidR="00C53151" w:rsidRPr="00F5160C" w:rsidRDefault="00C53151" w:rsidP="00F5160C">
            <w:pPr>
              <w:pStyle w:val="Markeringsbobletekst"/>
              <w:spacing w:before="120" w:after="120"/>
              <w:rPr>
                <w:rFonts w:asciiTheme="minorHAnsi" w:hAnsiTheme="minorHAnsi" w:cstheme="minorBidi"/>
                <w:szCs w:val="20"/>
                <w:highlight w:val="yellow"/>
              </w:rPr>
            </w:pPr>
          </w:p>
        </w:tc>
        <w:tc>
          <w:tcPr>
            <w:tcW w:w="2703" w:type="dxa"/>
          </w:tcPr>
          <w:p w14:paraId="69112D2F" w14:textId="77777777" w:rsidR="00C53151" w:rsidRPr="00F01B2F" w:rsidRDefault="00C53151" w:rsidP="00381F21">
            <w:pPr>
              <w:spacing w:before="120" w:after="120"/>
              <w:rPr>
                <w:szCs w:val="20"/>
                <w:highlight w:val="yellow"/>
              </w:rPr>
            </w:pPr>
          </w:p>
        </w:tc>
        <w:tc>
          <w:tcPr>
            <w:tcW w:w="5585" w:type="dxa"/>
            <w:shd w:val="clear" w:color="auto" w:fill="auto"/>
          </w:tcPr>
          <w:p w14:paraId="52FF622D" w14:textId="77777777" w:rsidR="00C53151" w:rsidRPr="00BD367C" w:rsidRDefault="00C53151" w:rsidP="00381F21">
            <w:pPr>
              <w:spacing w:before="120" w:after="120"/>
              <w:rPr>
                <w:szCs w:val="20"/>
                <w:highlight w:val="yellow"/>
              </w:rPr>
            </w:pPr>
          </w:p>
        </w:tc>
      </w:tr>
      <w:tr w:rsidR="00C53151" w:rsidRPr="00BD367C" w14:paraId="3982A481" w14:textId="77777777" w:rsidTr="00C53151">
        <w:tc>
          <w:tcPr>
            <w:tcW w:w="14600" w:type="dxa"/>
            <w:gridSpan w:val="4"/>
            <w:shd w:val="clear" w:color="auto" w:fill="D9D9D9" w:themeFill="background1" w:themeFillShade="D9"/>
          </w:tcPr>
          <w:p w14:paraId="12ED6D31" w14:textId="77777777" w:rsidR="00C53151" w:rsidRPr="00BD367C" w:rsidRDefault="00C53151" w:rsidP="00381F21">
            <w:pPr>
              <w:spacing w:before="120" w:after="120"/>
              <w:rPr>
                <w:szCs w:val="20"/>
              </w:rPr>
            </w:pPr>
            <w:r w:rsidRPr="003F5696">
              <w:rPr>
                <w:rFonts w:ascii="Verdana" w:eastAsia="Verdana" w:hAnsi="Verdana" w:cs="Times New Roman"/>
                <w:szCs w:val="20"/>
              </w:rPr>
              <w:t>Selvbehandlingsplan</w:t>
            </w:r>
          </w:p>
        </w:tc>
      </w:tr>
      <w:tr w:rsidR="00C53151" w:rsidRPr="00BD367C" w14:paraId="1466F775" w14:textId="77777777" w:rsidTr="006442FC">
        <w:tc>
          <w:tcPr>
            <w:tcW w:w="544" w:type="dxa"/>
          </w:tcPr>
          <w:p w14:paraId="63EDA913" w14:textId="4509C8DE" w:rsidR="00C53151" w:rsidRPr="00BD367C" w:rsidRDefault="003D5DBC" w:rsidP="004035C4">
            <w:pPr>
              <w:spacing w:before="120" w:after="120"/>
              <w:rPr>
                <w:szCs w:val="20"/>
              </w:rPr>
            </w:pPr>
            <w:r>
              <w:rPr>
                <w:szCs w:val="20"/>
              </w:rPr>
              <w:t>5</w:t>
            </w:r>
            <w:r w:rsidR="004035C4">
              <w:rPr>
                <w:szCs w:val="20"/>
              </w:rPr>
              <w:t>.</w:t>
            </w:r>
            <w:r w:rsidR="00C53151" w:rsidRPr="00BD367C">
              <w:rPr>
                <w:szCs w:val="20"/>
              </w:rPr>
              <w:t xml:space="preserve"> </w:t>
            </w:r>
          </w:p>
        </w:tc>
        <w:tc>
          <w:tcPr>
            <w:tcW w:w="5768" w:type="dxa"/>
          </w:tcPr>
          <w:p w14:paraId="2F7C314B" w14:textId="6652EE1B" w:rsidR="00C53151" w:rsidRPr="00BD367C" w:rsidRDefault="003D5DBC" w:rsidP="003D5DBC">
            <w:pPr>
              <w:rPr>
                <w:szCs w:val="20"/>
              </w:rPr>
            </w:pPr>
            <w:r w:rsidRPr="003D5DBC">
              <w:rPr>
                <w:szCs w:val="20"/>
              </w:rPr>
              <w:t>Alle plejeforløbsplaner indeholder resultatet af vurderi</w:t>
            </w:r>
            <w:r>
              <w:rPr>
                <w:szCs w:val="20"/>
              </w:rPr>
              <w:t>ngen af, om der er behov for ud</w:t>
            </w:r>
            <w:r w:rsidRPr="003D5DBC">
              <w:rPr>
                <w:szCs w:val="20"/>
              </w:rPr>
              <w:t>arbejdelse af en selvbehandlingsplan</w:t>
            </w:r>
            <w:r>
              <w:rPr>
                <w:szCs w:val="20"/>
              </w:rPr>
              <w:t>.</w:t>
            </w:r>
            <w:r w:rsidRPr="003D5DBC">
              <w:rPr>
                <w:szCs w:val="20"/>
              </w:rPr>
              <w:t xml:space="preserve"> </w:t>
            </w:r>
          </w:p>
        </w:tc>
        <w:tc>
          <w:tcPr>
            <w:tcW w:w="2703" w:type="dxa"/>
          </w:tcPr>
          <w:p w14:paraId="4A7BD998" w14:textId="77777777" w:rsidR="00C53151" w:rsidRPr="00BD367C" w:rsidRDefault="00C53151" w:rsidP="00381F21">
            <w:pPr>
              <w:spacing w:before="120" w:after="120"/>
              <w:rPr>
                <w:szCs w:val="20"/>
              </w:rPr>
            </w:pPr>
          </w:p>
        </w:tc>
        <w:tc>
          <w:tcPr>
            <w:tcW w:w="5585" w:type="dxa"/>
          </w:tcPr>
          <w:p w14:paraId="0C5783C6" w14:textId="77777777" w:rsidR="00C53151" w:rsidRPr="00BD367C" w:rsidRDefault="00C53151" w:rsidP="00381F21">
            <w:pPr>
              <w:spacing w:before="120" w:after="120"/>
              <w:rPr>
                <w:szCs w:val="20"/>
              </w:rPr>
            </w:pPr>
          </w:p>
        </w:tc>
      </w:tr>
      <w:tr w:rsidR="003D5DBC" w:rsidRPr="00BD367C" w14:paraId="30E49C45" w14:textId="77777777" w:rsidTr="006442FC">
        <w:tc>
          <w:tcPr>
            <w:tcW w:w="544" w:type="dxa"/>
          </w:tcPr>
          <w:p w14:paraId="37472041" w14:textId="315D9AE0" w:rsidR="003D5DBC" w:rsidRDefault="003D5DBC" w:rsidP="004035C4">
            <w:pPr>
              <w:spacing w:before="120" w:after="120"/>
              <w:rPr>
                <w:szCs w:val="20"/>
              </w:rPr>
            </w:pPr>
            <w:r>
              <w:rPr>
                <w:szCs w:val="20"/>
              </w:rPr>
              <w:t>6.</w:t>
            </w:r>
          </w:p>
        </w:tc>
        <w:tc>
          <w:tcPr>
            <w:tcW w:w="5768" w:type="dxa"/>
          </w:tcPr>
          <w:p w14:paraId="3EAD3129" w14:textId="3786C903" w:rsidR="003D5DBC" w:rsidRPr="003D5DBC" w:rsidRDefault="003D5DBC" w:rsidP="003D5DBC">
            <w:pPr>
              <w:rPr>
                <w:szCs w:val="20"/>
              </w:rPr>
            </w:pPr>
            <w:r>
              <w:rPr>
                <w:szCs w:val="20"/>
              </w:rPr>
              <w:t>Var selvbehandlingsplanen vedlagt plejeforløbsplanen, hvis der er udarbejdet en jf. vurderingen.</w:t>
            </w:r>
          </w:p>
        </w:tc>
        <w:tc>
          <w:tcPr>
            <w:tcW w:w="2703" w:type="dxa"/>
          </w:tcPr>
          <w:p w14:paraId="1543D0AF" w14:textId="77777777" w:rsidR="003D5DBC" w:rsidRPr="00BD367C" w:rsidRDefault="003D5DBC" w:rsidP="00381F21">
            <w:pPr>
              <w:spacing w:before="120" w:after="120"/>
              <w:rPr>
                <w:szCs w:val="20"/>
              </w:rPr>
            </w:pPr>
          </w:p>
        </w:tc>
        <w:tc>
          <w:tcPr>
            <w:tcW w:w="5585" w:type="dxa"/>
          </w:tcPr>
          <w:p w14:paraId="65A9746E" w14:textId="77777777" w:rsidR="003D5DBC" w:rsidRPr="00BD367C" w:rsidRDefault="003D5DBC" w:rsidP="00381F21">
            <w:pPr>
              <w:spacing w:before="120" w:after="120"/>
              <w:rPr>
                <w:szCs w:val="20"/>
              </w:rPr>
            </w:pPr>
          </w:p>
        </w:tc>
      </w:tr>
      <w:tr w:rsidR="00C53151" w:rsidRPr="00BD367C" w14:paraId="106EB934" w14:textId="77777777" w:rsidTr="006442FC">
        <w:tc>
          <w:tcPr>
            <w:tcW w:w="6312" w:type="dxa"/>
            <w:gridSpan w:val="2"/>
          </w:tcPr>
          <w:p w14:paraId="06463B3C" w14:textId="77777777" w:rsidR="00C53151" w:rsidRPr="008A0A7B" w:rsidRDefault="00C53151" w:rsidP="00381F21">
            <w:pPr>
              <w:keepNext/>
              <w:spacing w:before="120" w:after="120"/>
              <w:outlineLvl w:val="5"/>
            </w:pPr>
            <w:r w:rsidRPr="00E86666">
              <w:rPr>
                <w:rFonts w:ascii="Verdana" w:eastAsia="Verdana" w:hAnsi="Verdana" w:cs="Times New Roman"/>
                <w:b/>
              </w:rPr>
              <w:t>Indsats 3 – Rehabiliterende indsatser:</w:t>
            </w:r>
          </w:p>
          <w:p w14:paraId="4F5B13FC" w14:textId="77777777" w:rsidR="00C53151" w:rsidRPr="001516DF" w:rsidRDefault="00C53151" w:rsidP="00381F21">
            <w:pPr>
              <w:spacing w:before="120" w:after="120"/>
              <w:jc w:val="both"/>
              <w:rPr>
                <w:rFonts w:ascii="Verdana" w:eastAsia="Verdana" w:hAnsi="Verdana" w:cs="Times New Roman"/>
                <w:szCs w:val="20"/>
              </w:rPr>
            </w:pPr>
          </w:p>
        </w:tc>
        <w:tc>
          <w:tcPr>
            <w:tcW w:w="2703" w:type="dxa"/>
          </w:tcPr>
          <w:p w14:paraId="741A844F" w14:textId="77777777" w:rsidR="00C53151" w:rsidRDefault="00C53151" w:rsidP="00381F21">
            <w:pPr>
              <w:spacing w:before="120" w:after="120"/>
              <w:rPr>
                <w:b/>
                <w:bCs/>
              </w:rPr>
            </w:pPr>
            <w:r>
              <w:rPr>
                <w:b/>
                <w:bCs/>
              </w:rPr>
              <w:t>Hvor mange ud af stikprøve</w:t>
            </w:r>
          </w:p>
          <w:p w14:paraId="3852BBC4" w14:textId="77777777" w:rsidR="00C53151" w:rsidRPr="00BD367C" w:rsidRDefault="0096797B" w:rsidP="0096797B">
            <w:pPr>
              <w:spacing w:before="120" w:after="120"/>
              <w:rPr>
                <w:szCs w:val="20"/>
              </w:rPr>
            </w:pPr>
            <w:r>
              <w:rPr>
                <w:b/>
                <w:bCs/>
              </w:rPr>
              <w:t xml:space="preserve">Skriv f.eks. </w:t>
            </w:r>
            <w:r w:rsidR="00C53151">
              <w:rPr>
                <w:b/>
                <w:bCs/>
              </w:rPr>
              <w:t>5 af 10</w:t>
            </w:r>
          </w:p>
        </w:tc>
        <w:tc>
          <w:tcPr>
            <w:tcW w:w="5585" w:type="dxa"/>
          </w:tcPr>
          <w:p w14:paraId="58FA2BCA" w14:textId="77777777" w:rsidR="00C53151" w:rsidRPr="00BD367C" w:rsidRDefault="00C53151" w:rsidP="00381F21">
            <w:pPr>
              <w:spacing w:before="120" w:after="120"/>
              <w:rPr>
                <w:szCs w:val="20"/>
              </w:rPr>
            </w:pPr>
            <w:r w:rsidRPr="00024A26">
              <w:rPr>
                <w:b/>
                <w:bCs/>
              </w:rPr>
              <w:t>Til kommentarer og yderligere bemærkninger</w:t>
            </w:r>
          </w:p>
        </w:tc>
      </w:tr>
      <w:tr w:rsidR="00C53151" w:rsidRPr="00BD367C" w14:paraId="2C5145F4" w14:textId="77777777" w:rsidTr="00C53151">
        <w:tc>
          <w:tcPr>
            <w:tcW w:w="14600" w:type="dxa"/>
            <w:gridSpan w:val="4"/>
            <w:shd w:val="clear" w:color="auto" w:fill="D9D9D9" w:themeFill="background1" w:themeFillShade="D9"/>
          </w:tcPr>
          <w:p w14:paraId="02C3CB0C" w14:textId="77777777" w:rsidR="00C53151" w:rsidRPr="00024A26" w:rsidRDefault="00C53151" w:rsidP="00381F21">
            <w:pPr>
              <w:spacing w:before="120" w:after="120"/>
              <w:rPr>
                <w:b/>
                <w:bCs/>
              </w:rPr>
            </w:pPr>
            <w:r w:rsidRPr="00E86666">
              <w:rPr>
                <w:rFonts w:ascii="Verdana" w:eastAsia="Verdana" w:hAnsi="Verdana" w:cs="Times New Roman"/>
                <w:szCs w:val="20"/>
              </w:rPr>
              <w:t>Rehabilitering</w:t>
            </w:r>
          </w:p>
        </w:tc>
      </w:tr>
      <w:tr w:rsidR="00C53151" w:rsidRPr="00BD367C" w14:paraId="3872DE12" w14:textId="77777777" w:rsidTr="006442FC">
        <w:tc>
          <w:tcPr>
            <w:tcW w:w="544" w:type="dxa"/>
          </w:tcPr>
          <w:p w14:paraId="4F93A019" w14:textId="2C20AE8F" w:rsidR="00C53151" w:rsidRPr="00BD367C" w:rsidRDefault="003D5DBC" w:rsidP="00381F21">
            <w:pPr>
              <w:spacing w:before="120" w:after="120"/>
              <w:rPr>
                <w:szCs w:val="20"/>
              </w:rPr>
            </w:pPr>
            <w:r>
              <w:rPr>
                <w:szCs w:val="20"/>
              </w:rPr>
              <w:t>7</w:t>
            </w:r>
            <w:r w:rsidR="00C53151">
              <w:rPr>
                <w:szCs w:val="20"/>
              </w:rPr>
              <w:t>.</w:t>
            </w:r>
          </w:p>
        </w:tc>
        <w:tc>
          <w:tcPr>
            <w:tcW w:w="5768" w:type="dxa"/>
          </w:tcPr>
          <w:p w14:paraId="6D71C701" w14:textId="73C29ED8" w:rsidR="00C53151" w:rsidRPr="001516DF" w:rsidRDefault="003D5DBC" w:rsidP="00381F21">
            <w:pPr>
              <w:spacing w:before="120" w:after="120"/>
              <w:jc w:val="both"/>
              <w:rPr>
                <w:rFonts w:ascii="Verdana" w:eastAsia="Verdana" w:hAnsi="Verdana" w:cs="Times New Roman"/>
                <w:szCs w:val="20"/>
              </w:rPr>
            </w:pPr>
            <w:r>
              <w:t>Alle plejeforløbsplaner</w:t>
            </w:r>
            <w:r w:rsidR="00C53151" w:rsidRPr="008A0A7B">
              <w:t xml:space="preserve"> indeholder resultatet af, om der er behov for henvisning til rehabilitering</w:t>
            </w:r>
            <w:r w:rsidR="00C53151" w:rsidRPr="008A0A7B">
              <w:rPr>
                <w:b/>
              </w:rPr>
              <w:t>.</w:t>
            </w:r>
          </w:p>
        </w:tc>
        <w:tc>
          <w:tcPr>
            <w:tcW w:w="2703" w:type="dxa"/>
          </w:tcPr>
          <w:p w14:paraId="40EC6F18" w14:textId="77777777" w:rsidR="00C53151" w:rsidRPr="00BD367C" w:rsidRDefault="00C53151" w:rsidP="00381F21">
            <w:pPr>
              <w:spacing w:before="120" w:after="120"/>
              <w:rPr>
                <w:szCs w:val="20"/>
              </w:rPr>
            </w:pPr>
          </w:p>
        </w:tc>
        <w:tc>
          <w:tcPr>
            <w:tcW w:w="5585" w:type="dxa"/>
          </w:tcPr>
          <w:p w14:paraId="496EBDC4" w14:textId="77777777" w:rsidR="00C53151" w:rsidRPr="00BD367C" w:rsidRDefault="00C53151" w:rsidP="00381F21">
            <w:pPr>
              <w:spacing w:before="120" w:after="120"/>
              <w:rPr>
                <w:szCs w:val="20"/>
              </w:rPr>
            </w:pPr>
          </w:p>
        </w:tc>
      </w:tr>
      <w:tr w:rsidR="003D5DBC" w:rsidRPr="00BD367C" w14:paraId="64B5D487" w14:textId="77777777" w:rsidTr="006442FC">
        <w:tc>
          <w:tcPr>
            <w:tcW w:w="544" w:type="dxa"/>
          </w:tcPr>
          <w:p w14:paraId="74E5009B" w14:textId="2FC4DA88" w:rsidR="003D5DBC" w:rsidRDefault="003D5DBC" w:rsidP="00381F21">
            <w:pPr>
              <w:spacing w:before="120" w:after="120"/>
              <w:rPr>
                <w:szCs w:val="20"/>
              </w:rPr>
            </w:pPr>
            <w:r>
              <w:rPr>
                <w:szCs w:val="20"/>
              </w:rPr>
              <w:t xml:space="preserve">8. </w:t>
            </w:r>
          </w:p>
        </w:tc>
        <w:tc>
          <w:tcPr>
            <w:tcW w:w="5768" w:type="dxa"/>
          </w:tcPr>
          <w:p w14:paraId="10553F16" w14:textId="483AE8B5" w:rsidR="003D5DBC" w:rsidRDefault="003D5DBC" w:rsidP="00381F21">
            <w:pPr>
              <w:spacing w:before="120" w:after="120"/>
              <w:jc w:val="both"/>
            </w:pPr>
            <w:r>
              <w:t>Kommunen dokumenterer, om alle personer med KOL gennemfører den planlagte rehabilitering.</w:t>
            </w:r>
          </w:p>
        </w:tc>
        <w:tc>
          <w:tcPr>
            <w:tcW w:w="2703" w:type="dxa"/>
          </w:tcPr>
          <w:p w14:paraId="3161DD60" w14:textId="77777777" w:rsidR="003D5DBC" w:rsidRPr="00BD367C" w:rsidRDefault="003D5DBC" w:rsidP="00381F21">
            <w:pPr>
              <w:spacing w:before="120" w:after="120"/>
              <w:rPr>
                <w:szCs w:val="20"/>
              </w:rPr>
            </w:pPr>
          </w:p>
        </w:tc>
        <w:tc>
          <w:tcPr>
            <w:tcW w:w="5585" w:type="dxa"/>
          </w:tcPr>
          <w:p w14:paraId="12767010" w14:textId="77777777" w:rsidR="003D5DBC" w:rsidRPr="00BD367C" w:rsidRDefault="003D5DBC" w:rsidP="00381F21">
            <w:pPr>
              <w:spacing w:before="120" w:after="120"/>
              <w:rPr>
                <w:szCs w:val="20"/>
              </w:rPr>
            </w:pPr>
          </w:p>
        </w:tc>
      </w:tr>
      <w:tr w:rsidR="003D5DBC" w:rsidRPr="00BD367C" w14:paraId="68A1012A" w14:textId="77777777" w:rsidTr="006442FC">
        <w:tc>
          <w:tcPr>
            <w:tcW w:w="544" w:type="dxa"/>
          </w:tcPr>
          <w:p w14:paraId="5B4EE74D" w14:textId="379D52B4" w:rsidR="003D5DBC" w:rsidRDefault="003D5DBC" w:rsidP="00381F21">
            <w:pPr>
              <w:spacing w:before="120" w:after="120"/>
              <w:rPr>
                <w:szCs w:val="20"/>
              </w:rPr>
            </w:pPr>
            <w:r>
              <w:rPr>
                <w:szCs w:val="20"/>
              </w:rPr>
              <w:lastRenderedPageBreak/>
              <w:t>9.</w:t>
            </w:r>
          </w:p>
        </w:tc>
        <w:tc>
          <w:tcPr>
            <w:tcW w:w="5768" w:type="dxa"/>
          </w:tcPr>
          <w:p w14:paraId="7D0C6AC2" w14:textId="6EEEEC42" w:rsidR="003D5DBC" w:rsidRDefault="00FD080C" w:rsidP="00FD080C">
            <w:pPr>
              <w:spacing w:before="120" w:after="120"/>
              <w:jc w:val="both"/>
            </w:pPr>
            <w:r>
              <w:t xml:space="preserve">Såfremt den planlagte rehabilitering ikke gennemføres anfører kommunen årsagen hertil. </w:t>
            </w:r>
          </w:p>
        </w:tc>
        <w:tc>
          <w:tcPr>
            <w:tcW w:w="2703" w:type="dxa"/>
          </w:tcPr>
          <w:p w14:paraId="606882FF" w14:textId="77777777" w:rsidR="003D5DBC" w:rsidRPr="00BD367C" w:rsidRDefault="003D5DBC" w:rsidP="00381F21">
            <w:pPr>
              <w:spacing w:before="120" w:after="120"/>
              <w:rPr>
                <w:szCs w:val="20"/>
              </w:rPr>
            </w:pPr>
          </w:p>
        </w:tc>
        <w:tc>
          <w:tcPr>
            <w:tcW w:w="5585" w:type="dxa"/>
          </w:tcPr>
          <w:p w14:paraId="2476477B" w14:textId="77777777" w:rsidR="003D5DBC" w:rsidRPr="00BD367C" w:rsidRDefault="003D5DBC" w:rsidP="00381F21">
            <w:pPr>
              <w:spacing w:before="120" w:after="120"/>
              <w:rPr>
                <w:szCs w:val="20"/>
              </w:rPr>
            </w:pPr>
          </w:p>
        </w:tc>
      </w:tr>
      <w:tr w:rsidR="00C53151" w:rsidRPr="00BD367C" w14:paraId="157499BC" w14:textId="77777777" w:rsidTr="00C53151">
        <w:tc>
          <w:tcPr>
            <w:tcW w:w="14600" w:type="dxa"/>
            <w:gridSpan w:val="4"/>
            <w:shd w:val="clear" w:color="auto" w:fill="D9D9D9" w:themeFill="background1" w:themeFillShade="D9"/>
          </w:tcPr>
          <w:p w14:paraId="40D70F59" w14:textId="77777777" w:rsidR="00C53151" w:rsidRPr="00BD367C" w:rsidRDefault="00C53151" w:rsidP="00381F21">
            <w:pPr>
              <w:spacing w:before="120" w:after="120"/>
              <w:rPr>
                <w:szCs w:val="20"/>
              </w:rPr>
            </w:pPr>
            <w:r w:rsidRPr="00E86666">
              <w:rPr>
                <w:rFonts w:ascii="Verdana" w:eastAsia="Verdana" w:hAnsi="Verdana" w:cs="Times New Roman"/>
                <w:szCs w:val="20"/>
              </w:rPr>
              <w:t>G</w:t>
            </w:r>
            <w:r>
              <w:rPr>
                <w:rFonts w:ascii="Verdana" w:eastAsia="Verdana" w:hAnsi="Verdana" w:cs="Times New Roman"/>
                <w:szCs w:val="20"/>
              </w:rPr>
              <w:t>enoptræningsplan</w:t>
            </w:r>
          </w:p>
        </w:tc>
      </w:tr>
      <w:tr w:rsidR="00C53151" w:rsidRPr="00BD367C" w14:paraId="6B372D1B" w14:textId="77777777" w:rsidTr="006442FC">
        <w:tc>
          <w:tcPr>
            <w:tcW w:w="544" w:type="dxa"/>
          </w:tcPr>
          <w:p w14:paraId="4A702415" w14:textId="12520C30" w:rsidR="00C53151" w:rsidRDefault="000A5681" w:rsidP="00381F21">
            <w:pPr>
              <w:spacing w:before="120" w:after="120"/>
              <w:rPr>
                <w:szCs w:val="20"/>
              </w:rPr>
            </w:pPr>
            <w:r>
              <w:rPr>
                <w:szCs w:val="20"/>
              </w:rPr>
              <w:t>10</w:t>
            </w:r>
            <w:r w:rsidR="00C53151">
              <w:rPr>
                <w:szCs w:val="20"/>
              </w:rPr>
              <w:t>.</w:t>
            </w:r>
          </w:p>
        </w:tc>
        <w:tc>
          <w:tcPr>
            <w:tcW w:w="5768" w:type="dxa"/>
          </w:tcPr>
          <w:p w14:paraId="4B2507B4" w14:textId="1DB83596" w:rsidR="00C53151" w:rsidRPr="008A0A7B" w:rsidRDefault="000A5681" w:rsidP="00381F21">
            <w:pPr>
              <w:pStyle w:val="Listeafsnit"/>
              <w:spacing w:before="120" w:after="120"/>
              <w:ind w:left="0"/>
              <w:contextualSpacing w:val="0"/>
              <w:jc w:val="both"/>
            </w:pPr>
            <w:r>
              <w:t>Alle plejeforløbsplaner</w:t>
            </w:r>
            <w:r w:rsidR="00C53151" w:rsidRPr="008A0A7B">
              <w:t xml:space="preserve"> indeholder resultatet af, hvorvidt der er behov for en </w:t>
            </w:r>
            <w:r w:rsidR="00C53151" w:rsidRPr="008A0A7B">
              <w:rPr>
                <w:rFonts w:cs="Arial"/>
              </w:rPr>
              <w:t>genoptræningsplan</w:t>
            </w:r>
            <w:r w:rsidR="00C53151" w:rsidRPr="008A0A7B">
              <w:rPr>
                <w:b/>
              </w:rPr>
              <w:t>.</w:t>
            </w:r>
          </w:p>
        </w:tc>
        <w:tc>
          <w:tcPr>
            <w:tcW w:w="2703" w:type="dxa"/>
          </w:tcPr>
          <w:p w14:paraId="66A56891" w14:textId="77777777" w:rsidR="00C53151" w:rsidRPr="00BD367C" w:rsidRDefault="00C53151" w:rsidP="00381F21">
            <w:pPr>
              <w:spacing w:before="120" w:after="120"/>
              <w:rPr>
                <w:szCs w:val="20"/>
              </w:rPr>
            </w:pPr>
          </w:p>
        </w:tc>
        <w:tc>
          <w:tcPr>
            <w:tcW w:w="5585" w:type="dxa"/>
          </w:tcPr>
          <w:p w14:paraId="72A97D41" w14:textId="77777777" w:rsidR="00C53151" w:rsidRPr="00BD367C" w:rsidRDefault="00C53151" w:rsidP="00381F21">
            <w:pPr>
              <w:spacing w:before="120" w:after="120"/>
              <w:rPr>
                <w:szCs w:val="20"/>
              </w:rPr>
            </w:pPr>
          </w:p>
        </w:tc>
      </w:tr>
      <w:tr w:rsidR="000A5681" w:rsidRPr="00BD367C" w14:paraId="676685E5" w14:textId="77777777" w:rsidTr="006442FC">
        <w:tc>
          <w:tcPr>
            <w:tcW w:w="544" w:type="dxa"/>
          </w:tcPr>
          <w:p w14:paraId="6C8CE225" w14:textId="4AF2B24B" w:rsidR="000A5681" w:rsidRDefault="000A5681" w:rsidP="00381F21">
            <w:pPr>
              <w:spacing w:before="120" w:after="120"/>
              <w:rPr>
                <w:szCs w:val="20"/>
              </w:rPr>
            </w:pPr>
            <w:r>
              <w:rPr>
                <w:szCs w:val="20"/>
              </w:rPr>
              <w:t>11.</w:t>
            </w:r>
          </w:p>
        </w:tc>
        <w:tc>
          <w:tcPr>
            <w:tcW w:w="5768" w:type="dxa"/>
          </w:tcPr>
          <w:p w14:paraId="73CC9874" w14:textId="5905E470" w:rsidR="000A5681" w:rsidRDefault="000A5681" w:rsidP="00381F21">
            <w:pPr>
              <w:pStyle w:val="Listeafsnit"/>
              <w:spacing w:before="120" w:after="120"/>
              <w:ind w:left="0"/>
              <w:contextualSpacing w:val="0"/>
              <w:jc w:val="both"/>
            </w:pPr>
            <w:r>
              <w:t xml:space="preserve">Kommunen handler, hvis relevant, på hospitalets anvisninger til den videre behandling vedr. genoptræningsplan, som noteret i epikrisen. </w:t>
            </w:r>
          </w:p>
        </w:tc>
        <w:tc>
          <w:tcPr>
            <w:tcW w:w="2703" w:type="dxa"/>
          </w:tcPr>
          <w:p w14:paraId="0B019374" w14:textId="77777777" w:rsidR="000A5681" w:rsidRPr="00BD367C" w:rsidRDefault="000A5681" w:rsidP="00381F21">
            <w:pPr>
              <w:spacing w:before="120" w:after="120"/>
              <w:rPr>
                <w:szCs w:val="20"/>
              </w:rPr>
            </w:pPr>
          </w:p>
        </w:tc>
        <w:tc>
          <w:tcPr>
            <w:tcW w:w="5585" w:type="dxa"/>
          </w:tcPr>
          <w:p w14:paraId="56827F9D" w14:textId="77777777" w:rsidR="000A5681" w:rsidRPr="00BD367C" w:rsidRDefault="000A5681" w:rsidP="00381F21">
            <w:pPr>
              <w:spacing w:before="120" w:after="120"/>
              <w:rPr>
                <w:szCs w:val="20"/>
              </w:rPr>
            </w:pPr>
          </w:p>
        </w:tc>
      </w:tr>
      <w:tr w:rsidR="004035C4" w:rsidRPr="00BD367C" w14:paraId="77293C8E" w14:textId="77777777" w:rsidTr="00C22EB6">
        <w:tc>
          <w:tcPr>
            <w:tcW w:w="14600" w:type="dxa"/>
            <w:gridSpan w:val="4"/>
            <w:shd w:val="clear" w:color="auto" w:fill="D9D9D9" w:themeFill="background1" w:themeFillShade="D9"/>
          </w:tcPr>
          <w:p w14:paraId="38B79DB0" w14:textId="77777777" w:rsidR="001E6BF2" w:rsidRPr="001E6BF2" w:rsidRDefault="004035C4" w:rsidP="00381F21">
            <w:pPr>
              <w:spacing w:before="120" w:after="120"/>
              <w:rPr>
                <w:rFonts w:ascii="Verdana" w:eastAsia="Verdana" w:hAnsi="Verdana" w:cs="Arial"/>
              </w:rPr>
            </w:pPr>
            <w:proofErr w:type="spellStart"/>
            <w:r>
              <w:rPr>
                <w:rFonts w:ascii="Verdana" w:eastAsia="Verdana" w:hAnsi="Verdana" w:cs="Arial"/>
              </w:rPr>
              <w:t>D</w:t>
            </w:r>
            <w:r w:rsidRPr="003E2B25">
              <w:rPr>
                <w:rFonts w:ascii="Verdana" w:eastAsia="Verdana" w:hAnsi="Verdana" w:cs="Arial"/>
              </w:rPr>
              <w:t>ysfagiscreening</w:t>
            </w:r>
            <w:proofErr w:type="spellEnd"/>
          </w:p>
        </w:tc>
      </w:tr>
      <w:tr w:rsidR="004035C4" w:rsidRPr="00BD367C" w14:paraId="6FFF8A33" w14:textId="77777777" w:rsidTr="006442FC">
        <w:tc>
          <w:tcPr>
            <w:tcW w:w="544" w:type="dxa"/>
          </w:tcPr>
          <w:p w14:paraId="040508B4" w14:textId="60CA03B1" w:rsidR="004035C4" w:rsidRDefault="00664256" w:rsidP="001E6BF2">
            <w:pPr>
              <w:spacing w:before="120" w:after="120"/>
              <w:rPr>
                <w:szCs w:val="20"/>
              </w:rPr>
            </w:pPr>
            <w:r>
              <w:rPr>
                <w:szCs w:val="20"/>
              </w:rPr>
              <w:t>12</w:t>
            </w:r>
            <w:r w:rsidR="004035C4">
              <w:rPr>
                <w:szCs w:val="20"/>
              </w:rPr>
              <w:t>.</w:t>
            </w:r>
          </w:p>
        </w:tc>
        <w:tc>
          <w:tcPr>
            <w:tcW w:w="5768" w:type="dxa"/>
          </w:tcPr>
          <w:p w14:paraId="502B9145" w14:textId="6743BF3D" w:rsidR="004035C4" w:rsidRPr="008A0A7B" w:rsidRDefault="00664256" w:rsidP="00856764">
            <w:pPr>
              <w:pStyle w:val="Listeafsnit"/>
              <w:spacing w:before="120" w:after="120"/>
              <w:ind w:left="0"/>
              <w:contextualSpacing w:val="0"/>
              <w:jc w:val="both"/>
            </w:pPr>
            <w:r w:rsidRPr="00664256">
              <w:t xml:space="preserve">Alle plejeforløbsplaner indeholder information om behov for </w:t>
            </w:r>
            <w:proofErr w:type="spellStart"/>
            <w:r w:rsidRPr="00664256">
              <w:t>dysfagiscreening</w:t>
            </w:r>
            <w:proofErr w:type="spellEnd"/>
            <w:r w:rsidRPr="00664256">
              <w:t>.</w:t>
            </w:r>
          </w:p>
        </w:tc>
        <w:tc>
          <w:tcPr>
            <w:tcW w:w="2703" w:type="dxa"/>
          </w:tcPr>
          <w:p w14:paraId="3270E087" w14:textId="77777777" w:rsidR="004035C4" w:rsidRPr="00BD367C" w:rsidRDefault="004035C4" w:rsidP="001E6BF2">
            <w:pPr>
              <w:spacing w:before="120" w:after="120"/>
              <w:rPr>
                <w:szCs w:val="20"/>
              </w:rPr>
            </w:pPr>
          </w:p>
        </w:tc>
        <w:tc>
          <w:tcPr>
            <w:tcW w:w="5585" w:type="dxa"/>
          </w:tcPr>
          <w:p w14:paraId="2F627A6E" w14:textId="77777777" w:rsidR="004035C4" w:rsidRPr="00BD367C" w:rsidRDefault="004035C4" w:rsidP="001E6BF2">
            <w:pPr>
              <w:spacing w:before="120" w:after="120"/>
              <w:rPr>
                <w:szCs w:val="20"/>
              </w:rPr>
            </w:pPr>
          </w:p>
        </w:tc>
      </w:tr>
      <w:tr w:rsidR="004035C4" w:rsidRPr="00BD367C" w14:paraId="341DEDF3" w14:textId="77777777" w:rsidTr="006442FC">
        <w:tc>
          <w:tcPr>
            <w:tcW w:w="544" w:type="dxa"/>
          </w:tcPr>
          <w:p w14:paraId="3965C83B" w14:textId="5A332C4B" w:rsidR="004035C4" w:rsidRDefault="00664256" w:rsidP="00381F21">
            <w:pPr>
              <w:spacing w:before="120" w:after="120"/>
              <w:rPr>
                <w:szCs w:val="20"/>
              </w:rPr>
            </w:pPr>
            <w:r>
              <w:rPr>
                <w:szCs w:val="20"/>
              </w:rPr>
              <w:t>13</w:t>
            </w:r>
            <w:r w:rsidR="004035C4">
              <w:rPr>
                <w:szCs w:val="20"/>
              </w:rPr>
              <w:t>.</w:t>
            </w:r>
          </w:p>
        </w:tc>
        <w:tc>
          <w:tcPr>
            <w:tcW w:w="5768" w:type="dxa"/>
          </w:tcPr>
          <w:p w14:paraId="10BF4319" w14:textId="4E441E25" w:rsidR="004035C4" w:rsidRPr="008A0A7B" w:rsidRDefault="00664256" w:rsidP="00381F21">
            <w:pPr>
              <w:pStyle w:val="Listeafsnit"/>
              <w:spacing w:before="120" w:after="120"/>
              <w:ind w:left="0"/>
              <w:contextualSpacing w:val="0"/>
              <w:jc w:val="both"/>
            </w:pPr>
            <w:r>
              <w:t xml:space="preserve">Kommunen handler på hospitalets anvisninger på den videre behandling vedr. </w:t>
            </w:r>
            <w:proofErr w:type="spellStart"/>
            <w:r>
              <w:t>dysfagiscreening</w:t>
            </w:r>
            <w:proofErr w:type="spellEnd"/>
            <w:r>
              <w:t xml:space="preserve">, som noteret i plejeforløbs- og i genoptræningsplanen. </w:t>
            </w:r>
          </w:p>
        </w:tc>
        <w:tc>
          <w:tcPr>
            <w:tcW w:w="2703" w:type="dxa"/>
          </w:tcPr>
          <w:p w14:paraId="147DCA63" w14:textId="77777777" w:rsidR="004035C4" w:rsidRPr="00BD367C" w:rsidRDefault="004035C4" w:rsidP="00381F21">
            <w:pPr>
              <w:spacing w:before="120" w:after="120"/>
              <w:rPr>
                <w:szCs w:val="20"/>
              </w:rPr>
            </w:pPr>
          </w:p>
        </w:tc>
        <w:tc>
          <w:tcPr>
            <w:tcW w:w="5585" w:type="dxa"/>
          </w:tcPr>
          <w:p w14:paraId="38C9E333" w14:textId="77777777" w:rsidR="004035C4" w:rsidRPr="00BD367C" w:rsidRDefault="004035C4" w:rsidP="00381F21">
            <w:pPr>
              <w:spacing w:before="120" w:after="120"/>
              <w:rPr>
                <w:szCs w:val="20"/>
              </w:rPr>
            </w:pPr>
          </w:p>
        </w:tc>
      </w:tr>
      <w:tr w:rsidR="006442FC" w:rsidRPr="00BD367C" w14:paraId="224F1F78" w14:textId="77777777" w:rsidTr="006442FC">
        <w:tc>
          <w:tcPr>
            <w:tcW w:w="14600" w:type="dxa"/>
            <w:gridSpan w:val="4"/>
            <w:shd w:val="clear" w:color="auto" w:fill="D9D9D9" w:themeFill="background1" w:themeFillShade="D9"/>
          </w:tcPr>
          <w:p w14:paraId="6984AF8A" w14:textId="77777777" w:rsidR="006442FC" w:rsidRPr="00BD367C" w:rsidRDefault="006442FC" w:rsidP="00381F21">
            <w:pPr>
              <w:spacing w:before="120" w:after="120"/>
              <w:rPr>
                <w:szCs w:val="20"/>
              </w:rPr>
            </w:pPr>
            <w:r>
              <w:rPr>
                <w:rFonts w:ascii="Verdana" w:eastAsia="Verdana" w:hAnsi="Verdana" w:cs="Arial"/>
              </w:rPr>
              <w:t>Ernærings</w:t>
            </w:r>
            <w:r w:rsidRPr="003E2B25">
              <w:rPr>
                <w:rFonts w:ascii="Verdana" w:eastAsia="Verdana" w:hAnsi="Verdana" w:cs="Arial"/>
              </w:rPr>
              <w:t>screening</w:t>
            </w:r>
          </w:p>
        </w:tc>
      </w:tr>
      <w:tr w:rsidR="001E6BF2" w:rsidRPr="00BD367C" w14:paraId="17237C21" w14:textId="77777777" w:rsidTr="006442FC">
        <w:tc>
          <w:tcPr>
            <w:tcW w:w="544" w:type="dxa"/>
          </w:tcPr>
          <w:p w14:paraId="50770C5E" w14:textId="48F35E95" w:rsidR="001E6BF2" w:rsidRDefault="00664256" w:rsidP="00381F21">
            <w:pPr>
              <w:spacing w:before="120" w:after="120"/>
              <w:rPr>
                <w:szCs w:val="20"/>
              </w:rPr>
            </w:pPr>
            <w:r>
              <w:rPr>
                <w:szCs w:val="20"/>
              </w:rPr>
              <w:t>14</w:t>
            </w:r>
            <w:r w:rsidR="001E6BF2">
              <w:rPr>
                <w:szCs w:val="20"/>
              </w:rPr>
              <w:t>.</w:t>
            </w:r>
          </w:p>
        </w:tc>
        <w:tc>
          <w:tcPr>
            <w:tcW w:w="5768" w:type="dxa"/>
          </w:tcPr>
          <w:p w14:paraId="7BE916A0" w14:textId="6AB87B3B" w:rsidR="001E6BF2" w:rsidRPr="006442FC" w:rsidRDefault="00664256" w:rsidP="008B415C">
            <w:pPr>
              <w:pStyle w:val="Listeafsnit"/>
              <w:spacing w:before="120" w:after="120"/>
              <w:ind w:left="64"/>
              <w:jc w:val="both"/>
              <w:rPr>
                <w:rFonts w:cs="Arial"/>
              </w:rPr>
            </w:pPr>
            <w:r w:rsidRPr="00664256">
              <w:rPr>
                <w:rFonts w:cs="Arial"/>
              </w:rPr>
              <w:t>Alle plejeforløbsplaner indeholder information om behov for ernæringsplan.</w:t>
            </w:r>
          </w:p>
        </w:tc>
        <w:tc>
          <w:tcPr>
            <w:tcW w:w="2703" w:type="dxa"/>
          </w:tcPr>
          <w:p w14:paraId="3815FD20" w14:textId="77777777" w:rsidR="001E6BF2" w:rsidRPr="00BD367C" w:rsidRDefault="001E6BF2" w:rsidP="00381F21">
            <w:pPr>
              <w:spacing w:before="120" w:after="120"/>
              <w:rPr>
                <w:szCs w:val="20"/>
              </w:rPr>
            </w:pPr>
          </w:p>
        </w:tc>
        <w:tc>
          <w:tcPr>
            <w:tcW w:w="5585" w:type="dxa"/>
          </w:tcPr>
          <w:p w14:paraId="3E9C8EEA" w14:textId="77777777" w:rsidR="001E6BF2" w:rsidRPr="00BD367C" w:rsidRDefault="001E6BF2" w:rsidP="00381F21">
            <w:pPr>
              <w:spacing w:before="120" w:after="120"/>
              <w:rPr>
                <w:szCs w:val="20"/>
              </w:rPr>
            </w:pPr>
          </w:p>
        </w:tc>
      </w:tr>
      <w:tr w:rsidR="001E6BF2" w:rsidRPr="00BD367C" w14:paraId="373002AA" w14:textId="77777777" w:rsidTr="006442FC">
        <w:tc>
          <w:tcPr>
            <w:tcW w:w="544" w:type="dxa"/>
          </w:tcPr>
          <w:p w14:paraId="475DBEA7" w14:textId="6A3E6DAF" w:rsidR="001E6BF2" w:rsidRDefault="00664256" w:rsidP="00381F21">
            <w:pPr>
              <w:spacing w:before="120" w:after="120"/>
              <w:rPr>
                <w:szCs w:val="20"/>
              </w:rPr>
            </w:pPr>
            <w:r>
              <w:rPr>
                <w:szCs w:val="20"/>
              </w:rPr>
              <w:t>15</w:t>
            </w:r>
            <w:r w:rsidR="006442FC">
              <w:rPr>
                <w:szCs w:val="20"/>
              </w:rPr>
              <w:t>.</w:t>
            </w:r>
          </w:p>
        </w:tc>
        <w:tc>
          <w:tcPr>
            <w:tcW w:w="5768" w:type="dxa"/>
          </w:tcPr>
          <w:p w14:paraId="7267DD23" w14:textId="6595EA1F" w:rsidR="001E6BF2" w:rsidRPr="008A0A7B" w:rsidRDefault="00664256" w:rsidP="00381F21">
            <w:pPr>
              <w:pStyle w:val="Listeafsnit"/>
              <w:spacing w:before="120" w:after="120"/>
              <w:ind w:left="0"/>
              <w:contextualSpacing w:val="0"/>
              <w:jc w:val="both"/>
            </w:pPr>
            <w:r>
              <w:t xml:space="preserve">Kommunen handler, hvis relevant, på hospitalets anvisninger til ernæringsplan, som noteret i plejeforløbsplanen. </w:t>
            </w:r>
          </w:p>
        </w:tc>
        <w:tc>
          <w:tcPr>
            <w:tcW w:w="2703" w:type="dxa"/>
          </w:tcPr>
          <w:p w14:paraId="159B8B11" w14:textId="77777777" w:rsidR="001E6BF2" w:rsidRPr="00BD367C" w:rsidRDefault="001E6BF2" w:rsidP="00381F21">
            <w:pPr>
              <w:spacing w:before="120" w:after="120"/>
              <w:rPr>
                <w:szCs w:val="20"/>
              </w:rPr>
            </w:pPr>
          </w:p>
        </w:tc>
        <w:tc>
          <w:tcPr>
            <w:tcW w:w="5585" w:type="dxa"/>
          </w:tcPr>
          <w:p w14:paraId="0B32CEB1" w14:textId="77777777" w:rsidR="001E6BF2" w:rsidRPr="00BD367C" w:rsidRDefault="001E6BF2" w:rsidP="00381F21">
            <w:pPr>
              <w:spacing w:before="120" w:after="120"/>
              <w:rPr>
                <w:szCs w:val="20"/>
              </w:rPr>
            </w:pPr>
          </w:p>
        </w:tc>
      </w:tr>
    </w:tbl>
    <w:p w14:paraId="2DD0518B" w14:textId="77777777" w:rsidR="00841B8B" w:rsidRPr="00C53151" w:rsidRDefault="00841B8B" w:rsidP="00C53151">
      <w:pPr>
        <w:spacing w:line="276" w:lineRule="auto"/>
        <w:rPr>
          <w:b/>
          <w:bCs/>
          <w:noProof/>
          <w:color w:val="1F497D" w:themeColor="text2"/>
          <w:sz w:val="10"/>
          <w:szCs w:val="10"/>
          <w:lang w:eastAsia="da-DK"/>
        </w:rPr>
      </w:pPr>
    </w:p>
    <w:sectPr w:rsidR="00841B8B" w:rsidRPr="00C53151" w:rsidSect="0052035B">
      <w:headerReference w:type="first" r:id="rId37"/>
      <w:pgSz w:w="16838" w:h="11906" w:orient="landscape"/>
      <w:pgMar w:top="567" w:right="286" w:bottom="1134" w:left="624" w:header="57" w:footer="902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BB25067" w14:textId="77777777" w:rsidR="00916E46" w:rsidRDefault="00916E46" w:rsidP="00F93A1A">
      <w:pPr>
        <w:spacing w:after="0"/>
      </w:pPr>
      <w:r>
        <w:separator/>
      </w:r>
    </w:p>
  </w:endnote>
  <w:endnote w:type="continuationSeparator" w:id="0">
    <w:p w14:paraId="2034D1D2" w14:textId="77777777" w:rsidR="00916E46" w:rsidRDefault="00916E46" w:rsidP="00F93A1A">
      <w:pPr>
        <w:spacing w:after="0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midtsans">
    <w:altName w:val="Calibri"/>
    <w:panose1 w:val="02000503040000020004"/>
    <w:charset w:val="00"/>
    <w:family w:val="modern"/>
    <w:notTrueType/>
    <w:pitch w:val="variable"/>
    <w:sig w:usb0="800000AF" w:usb1="4000204A" w:usb2="00000000" w:usb3="00000000" w:csb0="00000009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GraphikRegular">
    <w:altName w:val="Times New Roman"/>
    <w:panose1 w:val="00000000000000000000"/>
    <w:charset w:val="00"/>
    <w:family w:val="auto"/>
    <w:notTrueType/>
    <w:pitch w:val="default"/>
    <w:sig w:usb0="00000003" w:usb1="00000000" w:usb2="00000000" w:usb3="00000000" w:csb0="00000001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C437CFC" w14:textId="77777777" w:rsidR="00C36E02" w:rsidRDefault="00C36E02">
    <w:pPr>
      <w:pStyle w:val="Sidefod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479656406"/>
      <w:docPartObj>
        <w:docPartGallery w:val="Page Numbers (Bottom of Page)"/>
        <w:docPartUnique/>
      </w:docPartObj>
    </w:sdtPr>
    <w:sdtEndPr/>
    <w:sdtContent>
      <w:p w14:paraId="0372E1BF" w14:textId="0792AF40" w:rsidR="00663967" w:rsidRDefault="00663967">
        <w:pPr>
          <w:pStyle w:val="Sidefod"/>
          <w:jc w:val="center"/>
        </w:pPr>
        <w:r>
          <w:fldChar w:fldCharType="begin"/>
        </w:r>
        <w:r>
          <w:instrText>PAGE   \* MERGEFORMAT</w:instrText>
        </w:r>
        <w:r>
          <w:fldChar w:fldCharType="separate"/>
        </w:r>
        <w:r w:rsidR="007607C1">
          <w:rPr>
            <w:noProof/>
          </w:rPr>
          <w:t>4</w:t>
        </w:r>
        <w:r>
          <w:fldChar w:fldCharType="end"/>
        </w:r>
      </w:p>
    </w:sdtContent>
  </w:sdt>
  <w:p w14:paraId="694B14CE" w14:textId="77777777" w:rsidR="004035C4" w:rsidRDefault="004035C4">
    <w:pPr>
      <w:pStyle w:val="Sidefod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77C921A" w14:textId="77777777" w:rsidR="00B32A83" w:rsidRDefault="00B32A83" w:rsidP="00A4199C">
    <w:pPr>
      <w:pStyle w:val="Sidefod"/>
      <w:tabs>
        <w:tab w:val="clear" w:pos="4819"/>
        <w:tab w:val="clear" w:pos="9638"/>
        <w:tab w:val="left" w:pos="4065"/>
        <w:tab w:val="left" w:pos="7755"/>
      </w:tabs>
    </w:pPr>
    <w:r>
      <w:tab/>
    </w:r>
    <w:r>
      <w:tab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A60D410" w14:textId="77777777" w:rsidR="00916E46" w:rsidRDefault="00916E46" w:rsidP="00F93A1A">
      <w:pPr>
        <w:spacing w:after="0"/>
      </w:pPr>
      <w:r>
        <w:separator/>
      </w:r>
    </w:p>
  </w:footnote>
  <w:footnote w:type="continuationSeparator" w:id="0">
    <w:p w14:paraId="5229A89D" w14:textId="77777777" w:rsidR="00916E46" w:rsidRDefault="00916E46" w:rsidP="00F93A1A">
      <w:pPr>
        <w:spacing w:after="0"/>
      </w:pPr>
      <w:r>
        <w:continuationSeparator/>
      </w:r>
    </w:p>
  </w:footnote>
  <w:footnote w:id="1">
    <w:p w14:paraId="10907304" w14:textId="77777777" w:rsidR="00FB19C6" w:rsidRPr="007D7115" w:rsidRDefault="00FB19C6" w:rsidP="00FB19C6">
      <w:pPr>
        <w:pStyle w:val="Fodnotetekst"/>
        <w:rPr>
          <w:sz w:val="16"/>
          <w:szCs w:val="16"/>
        </w:rPr>
      </w:pPr>
      <w:r>
        <w:rPr>
          <w:rStyle w:val="Fodnotehenvisning"/>
        </w:rPr>
        <w:footnoteRef/>
      </w:r>
      <w:r>
        <w:t xml:space="preserve"> </w:t>
      </w:r>
      <w:r>
        <w:rPr>
          <w:sz w:val="16"/>
          <w:szCs w:val="16"/>
        </w:rPr>
        <w:t>Denne proces kan med fordel understøttes af ikke sundhedsfagligt personale som fx sekretærer, kvalitetskonsulenter mv. i henholdsvis kommuner og på hospital, således at ressourcerne ikke tages fra frontpersonalet.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5CC47BD" w14:textId="77777777" w:rsidR="00C36E02" w:rsidRDefault="00C36E02">
    <w:pPr>
      <w:pStyle w:val="Sidehoved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48FE400" w14:textId="77777777" w:rsidR="008906E8" w:rsidRDefault="000E403A" w:rsidP="00C74EBF">
    <w:pPr>
      <w:pStyle w:val="Sidehoved"/>
    </w:pPr>
    <w:r>
      <w:ptab w:relativeTo="margin" w:alignment="left" w:leader="none"/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184772E" w14:textId="77777777" w:rsidR="00B32A83" w:rsidRDefault="00B32A83">
    <w:pPr>
      <w:pStyle w:val="Sidehoved"/>
      <w:rPr>
        <w:noProof/>
        <w:lang w:eastAsia="da-DK"/>
      </w:rPr>
    </w:pPr>
    <w:r>
      <w:rPr>
        <w:noProof/>
        <w:lang w:eastAsia="da-DK"/>
      </w:rPr>
      <w:t xml:space="preserve">      </w:t>
    </w:r>
  </w:p>
  <w:p w14:paraId="51DCE04D" w14:textId="77777777" w:rsidR="00B32A83" w:rsidRDefault="00B32A83">
    <w:pPr>
      <w:pStyle w:val="Sidehoved"/>
      <w:rPr>
        <w:noProof/>
        <w:lang w:eastAsia="da-DK"/>
      </w:rPr>
    </w:pPr>
  </w:p>
  <w:p w14:paraId="2195BEFB" w14:textId="77777777" w:rsidR="00B32A83" w:rsidRDefault="00B32A83">
    <w:pPr>
      <w:pStyle w:val="Sidehoved"/>
      <w:rPr>
        <w:noProof/>
        <w:lang w:eastAsia="da-DK"/>
      </w:rPr>
    </w:pPr>
  </w:p>
  <w:p w14:paraId="08CC559D" w14:textId="77777777" w:rsidR="00B32A83" w:rsidRDefault="00B32A83" w:rsidP="00B715CA">
    <w:pPr>
      <w:pStyle w:val="Sidehoved"/>
      <w:rPr>
        <w:noProof/>
        <w:lang w:eastAsia="da-DK"/>
      </w:rPr>
    </w:pPr>
    <w:r>
      <w:rPr>
        <w:noProof/>
        <w:lang w:eastAsia="da-DK"/>
      </w:rPr>
      <w:t xml:space="preserve">         </w:t>
    </w: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AD94682" w14:textId="77777777" w:rsidR="00C0623C" w:rsidRDefault="00C0623C">
    <w:pPr>
      <w:pStyle w:val="Sidehoved"/>
      <w:rPr>
        <w:noProof/>
        <w:lang w:eastAsia="da-DK"/>
      </w:rPr>
    </w:pPr>
    <w:r>
      <w:rPr>
        <w:noProof/>
        <w:lang w:eastAsia="da-DK"/>
      </w:rPr>
      <w:t xml:space="preserve">      </w:t>
    </w:r>
  </w:p>
  <w:p w14:paraId="6C72A2C5" w14:textId="77777777" w:rsidR="00C0623C" w:rsidRDefault="00C0623C">
    <w:pPr>
      <w:pStyle w:val="Sidehoved"/>
      <w:rPr>
        <w:noProof/>
        <w:lang w:eastAsia="da-DK"/>
      </w:rPr>
    </w:pPr>
  </w:p>
  <w:p w14:paraId="04DB4C97" w14:textId="77777777" w:rsidR="00C0623C" w:rsidRDefault="00C0623C">
    <w:pPr>
      <w:pStyle w:val="Sidehoved"/>
      <w:rPr>
        <w:noProof/>
        <w:lang w:eastAsia="da-DK"/>
      </w:rPr>
    </w:pPr>
  </w:p>
  <w:p w14:paraId="6C15FB6B" w14:textId="77777777" w:rsidR="00C0623C" w:rsidRDefault="00C0623C" w:rsidP="00B715CA">
    <w:pPr>
      <w:pStyle w:val="Sidehoved"/>
      <w:rPr>
        <w:noProof/>
        <w:lang w:eastAsia="da-DK"/>
      </w:rPr>
    </w:pPr>
    <w:r>
      <w:rPr>
        <w:noProof/>
        <w:lang w:eastAsia="da-DK"/>
      </w:rPr>
      <w:t xml:space="preserve">         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1CB16C4A"/>
    <w:multiLevelType w:val="hybridMultilevel"/>
    <w:tmpl w:val="44D2B83A"/>
    <w:lvl w:ilvl="0" w:tplc="0406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6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20644BB6"/>
    <w:multiLevelType w:val="hybridMultilevel"/>
    <w:tmpl w:val="BF28EA7C"/>
    <w:lvl w:ilvl="0" w:tplc="0406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6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207A1182"/>
    <w:multiLevelType w:val="hybridMultilevel"/>
    <w:tmpl w:val="29BEB56E"/>
    <w:lvl w:ilvl="0" w:tplc="0406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6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246A3CC5"/>
    <w:multiLevelType w:val="hybridMultilevel"/>
    <w:tmpl w:val="2BFA6BDC"/>
    <w:lvl w:ilvl="0" w:tplc="0406000F">
      <w:start w:val="1"/>
      <w:numFmt w:val="decimal"/>
      <w:lvlText w:val="%1."/>
      <w:lvlJc w:val="left"/>
      <w:pPr>
        <w:ind w:left="720" w:hanging="360"/>
      </w:pPr>
    </w:lvl>
    <w:lvl w:ilvl="1" w:tplc="04060019" w:tentative="1">
      <w:start w:val="1"/>
      <w:numFmt w:val="lowerLetter"/>
      <w:lvlText w:val="%2."/>
      <w:lvlJc w:val="left"/>
      <w:pPr>
        <w:ind w:left="1440" w:hanging="360"/>
      </w:pPr>
    </w:lvl>
    <w:lvl w:ilvl="2" w:tplc="0406001B" w:tentative="1">
      <w:start w:val="1"/>
      <w:numFmt w:val="lowerRoman"/>
      <w:lvlText w:val="%3."/>
      <w:lvlJc w:val="right"/>
      <w:pPr>
        <w:ind w:left="2160" w:hanging="180"/>
      </w:pPr>
    </w:lvl>
    <w:lvl w:ilvl="3" w:tplc="0406000F" w:tentative="1">
      <w:start w:val="1"/>
      <w:numFmt w:val="decimal"/>
      <w:lvlText w:val="%4."/>
      <w:lvlJc w:val="left"/>
      <w:pPr>
        <w:ind w:left="2880" w:hanging="360"/>
      </w:pPr>
    </w:lvl>
    <w:lvl w:ilvl="4" w:tplc="04060019" w:tentative="1">
      <w:start w:val="1"/>
      <w:numFmt w:val="lowerLetter"/>
      <w:lvlText w:val="%5."/>
      <w:lvlJc w:val="left"/>
      <w:pPr>
        <w:ind w:left="3600" w:hanging="360"/>
      </w:pPr>
    </w:lvl>
    <w:lvl w:ilvl="5" w:tplc="0406001B" w:tentative="1">
      <w:start w:val="1"/>
      <w:numFmt w:val="lowerRoman"/>
      <w:lvlText w:val="%6."/>
      <w:lvlJc w:val="right"/>
      <w:pPr>
        <w:ind w:left="4320" w:hanging="180"/>
      </w:pPr>
    </w:lvl>
    <w:lvl w:ilvl="6" w:tplc="0406000F" w:tentative="1">
      <w:start w:val="1"/>
      <w:numFmt w:val="decimal"/>
      <w:lvlText w:val="%7."/>
      <w:lvlJc w:val="left"/>
      <w:pPr>
        <w:ind w:left="5040" w:hanging="360"/>
      </w:pPr>
    </w:lvl>
    <w:lvl w:ilvl="7" w:tplc="04060019" w:tentative="1">
      <w:start w:val="1"/>
      <w:numFmt w:val="lowerLetter"/>
      <w:lvlText w:val="%8."/>
      <w:lvlJc w:val="left"/>
      <w:pPr>
        <w:ind w:left="5760" w:hanging="360"/>
      </w:pPr>
    </w:lvl>
    <w:lvl w:ilvl="8" w:tplc="0406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2FB73167"/>
    <w:multiLevelType w:val="hybridMultilevel"/>
    <w:tmpl w:val="65C6CF58"/>
    <w:lvl w:ilvl="0" w:tplc="0406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6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317D4D74"/>
    <w:multiLevelType w:val="hybridMultilevel"/>
    <w:tmpl w:val="3C028820"/>
    <w:lvl w:ilvl="0" w:tplc="0406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6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392F094C"/>
    <w:multiLevelType w:val="hybridMultilevel"/>
    <w:tmpl w:val="EA48704E"/>
    <w:lvl w:ilvl="0" w:tplc="0406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6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41092782"/>
    <w:multiLevelType w:val="hybridMultilevel"/>
    <w:tmpl w:val="C43489F6"/>
    <w:lvl w:ilvl="0" w:tplc="0406000F">
      <w:start w:val="1"/>
      <w:numFmt w:val="decimal"/>
      <w:lvlText w:val="%1."/>
      <w:lvlJc w:val="left"/>
      <w:pPr>
        <w:ind w:left="720" w:hanging="360"/>
      </w:pPr>
    </w:lvl>
    <w:lvl w:ilvl="1" w:tplc="04060019" w:tentative="1">
      <w:start w:val="1"/>
      <w:numFmt w:val="lowerLetter"/>
      <w:lvlText w:val="%2."/>
      <w:lvlJc w:val="left"/>
      <w:pPr>
        <w:ind w:left="1440" w:hanging="360"/>
      </w:pPr>
    </w:lvl>
    <w:lvl w:ilvl="2" w:tplc="0406001B" w:tentative="1">
      <w:start w:val="1"/>
      <w:numFmt w:val="lowerRoman"/>
      <w:lvlText w:val="%3."/>
      <w:lvlJc w:val="right"/>
      <w:pPr>
        <w:ind w:left="2160" w:hanging="180"/>
      </w:pPr>
    </w:lvl>
    <w:lvl w:ilvl="3" w:tplc="0406000F" w:tentative="1">
      <w:start w:val="1"/>
      <w:numFmt w:val="decimal"/>
      <w:lvlText w:val="%4."/>
      <w:lvlJc w:val="left"/>
      <w:pPr>
        <w:ind w:left="2880" w:hanging="360"/>
      </w:pPr>
    </w:lvl>
    <w:lvl w:ilvl="4" w:tplc="04060019" w:tentative="1">
      <w:start w:val="1"/>
      <w:numFmt w:val="lowerLetter"/>
      <w:lvlText w:val="%5."/>
      <w:lvlJc w:val="left"/>
      <w:pPr>
        <w:ind w:left="3600" w:hanging="360"/>
      </w:pPr>
    </w:lvl>
    <w:lvl w:ilvl="5" w:tplc="0406001B" w:tentative="1">
      <w:start w:val="1"/>
      <w:numFmt w:val="lowerRoman"/>
      <w:lvlText w:val="%6."/>
      <w:lvlJc w:val="right"/>
      <w:pPr>
        <w:ind w:left="4320" w:hanging="180"/>
      </w:pPr>
    </w:lvl>
    <w:lvl w:ilvl="6" w:tplc="0406000F" w:tentative="1">
      <w:start w:val="1"/>
      <w:numFmt w:val="decimal"/>
      <w:lvlText w:val="%7."/>
      <w:lvlJc w:val="left"/>
      <w:pPr>
        <w:ind w:left="5040" w:hanging="360"/>
      </w:pPr>
    </w:lvl>
    <w:lvl w:ilvl="7" w:tplc="04060019" w:tentative="1">
      <w:start w:val="1"/>
      <w:numFmt w:val="lowerLetter"/>
      <w:lvlText w:val="%8."/>
      <w:lvlJc w:val="left"/>
      <w:pPr>
        <w:ind w:left="5760" w:hanging="360"/>
      </w:pPr>
    </w:lvl>
    <w:lvl w:ilvl="8" w:tplc="0406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425D385F"/>
    <w:multiLevelType w:val="hybridMultilevel"/>
    <w:tmpl w:val="A434CEBA"/>
    <w:lvl w:ilvl="0" w:tplc="0406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6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433A4D6E"/>
    <w:multiLevelType w:val="hybridMultilevel"/>
    <w:tmpl w:val="37B6A6CE"/>
    <w:lvl w:ilvl="0" w:tplc="0406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6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63B60F14"/>
    <w:multiLevelType w:val="hybridMultilevel"/>
    <w:tmpl w:val="496AFD0E"/>
    <w:lvl w:ilvl="0" w:tplc="0406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6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70111D4A"/>
    <w:multiLevelType w:val="hybridMultilevel"/>
    <w:tmpl w:val="1ACC6C82"/>
    <w:lvl w:ilvl="0" w:tplc="0406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6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6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6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6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6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6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6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6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596058266">
    <w:abstractNumId w:val="3"/>
  </w:num>
  <w:num w:numId="2" w16cid:durableId="289434079">
    <w:abstractNumId w:val="0"/>
  </w:num>
  <w:num w:numId="3" w16cid:durableId="1979721314">
    <w:abstractNumId w:val="4"/>
  </w:num>
  <w:num w:numId="4" w16cid:durableId="700207992">
    <w:abstractNumId w:val="9"/>
  </w:num>
  <w:num w:numId="5" w16cid:durableId="1005009642">
    <w:abstractNumId w:val="1"/>
  </w:num>
  <w:num w:numId="6" w16cid:durableId="1431702456">
    <w:abstractNumId w:val="2"/>
  </w:num>
  <w:num w:numId="7" w16cid:durableId="1702319027">
    <w:abstractNumId w:val="6"/>
  </w:num>
  <w:num w:numId="8" w16cid:durableId="1923567742">
    <w:abstractNumId w:val="10"/>
  </w:num>
  <w:num w:numId="9" w16cid:durableId="309868487">
    <w:abstractNumId w:val="8"/>
  </w:num>
  <w:num w:numId="10" w16cid:durableId="635068467">
    <w:abstractNumId w:val="5"/>
  </w:num>
  <w:num w:numId="11" w16cid:durableId="1052774892">
    <w:abstractNumId w:val="11"/>
  </w:num>
  <w:num w:numId="12" w16cid:durableId="880632127">
    <w:abstractNumId w:val="7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displayBackgroundShape/>
  <w:proofState w:spelling="clean"/>
  <w:defaultTabStop w:val="1304"/>
  <w:autoHyphenation/>
  <w:hyphenationZone w:val="425"/>
  <w:characterSpacingControl w:val="doNotCompress"/>
  <w:hdrShapeDefaults>
    <o:shapedefaults v:ext="edit" spidmax="67585">
      <o:colormru v:ext="edit" colors="#ddd"/>
    </o:shapedefaults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FF78FC"/>
    <w:rsid w:val="00003FE6"/>
    <w:rsid w:val="00014E2A"/>
    <w:rsid w:val="000242F8"/>
    <w:rsid w:val="000278B1"/>
    <w:rsid w:val="00053377"/>
    <w:rsid w:val="00054D22"/>
    <w:rsid w:val="000619DE"/>
    <w:rsid w:val="00067495"/>
    <w:rsid w:val="000774AD"/>
    <w:rsid w:val="00082E27"/>
    <w:rsid w:val="000850BE"/>
    <w:rsid w:val="000867B9"/>
    <w:rsid w:val="0008766C"/>
    <w:rsid w:val="00087754"/>
    <w:rsid w:val="00095C06"/>
    <w:rsid w:val="000A4A12"/>
    <w:rsid w:val="000A5681"/>
    <w:rsid w:val="000A6807"/>
    <w:rsid w:val="000C4054"/>
    <w:rsid w:val="000E0EFF"/>
    <w:rsid w:val="000E403A"/>
    <w:rsid w:val="00100C14"/>
    <w:rsid w:val="00103412"/>
    <w:rsid w:val="00107056"/>
    <w:rsid w:val="00110E17"/>
    <w:rsid w:val="00114FA8"/>
    <w:rsid w:val="00127FFA"/>
    <w:rsid w:val="00140D67"/>
    <w:rsid w:val="00142A68"/>
    <w:rsid w:val="0015278B"/>
    <w:rsid w:val="00157387"/>
    <w:rsid w:val="00164AE1"/>
    <w:rsid w:val="001A12BB"/>
    <w:rsid w:val="001B59B1"/>
    <w:rsid w:val="001B5F3F"/>
    <w:rsid w:val="001D58D3"/>
    <w:rsid w:val="001E6BF2"/>
    <w:rsid w:val="001F0D6C"/>
    <w:rsid w:val="001F2B51"/>
    <w:rsid w:val="001F5144"/>
    <w:rsid w:val="00200949"/>
    <w:rsid w:val="00223732"/>
    <w:rsid w:val="00225EB1"/>
    <w:rsid w:val="00232B67"/>
    <w:rsid w:val="0023310E"/>
    <w:rsid w:val="002456C1"/>
    <w:rsid w:val="00261BD3"/>
    <w:rsid w:val="002A2D51"/>
    <w:rsid w:val="002D70F2"/>
    <w:rsid w:val="002D7C6C"/>
    <w:rsid w:val="002F51F8"/>
    <w:rsid w:val="00306496"/>
    <w:rsid w:val="00316763"/>
    <w:rsid w:val="003226FC"/>
    <w:rsid w:val="00323044"/>
    <w:rsid w:val="00331F25"/>
    <w:rsid w:val="00344145"/>
    <w:rsid w:val="0035487B"/>
    <w:rsid w:val="00362B84"/>
    <w:rsid w:val="00381B77"/>
    <w:rsid w:val="00381DD8"/>
    <w:rsid w:val="003A7442"/>
    <w:rsid w:val="003B5519"/>
    <w:rsid w:val="003D5DBC"/>
    <w:rsid w:val="003E2B25"/>
    <w:rsid w:val="003F1C1A"/>
    <w:rsid w:val="00401D7F"/>
    <w:rsid w:val="004035C4"/>
    <w:rsid w:val="00427C17"/>
    <w:rsid w:val="00436FE9"/>
    <w:rsid w:val="004552AE"/>
    <w:rsid w:val="004719A8"/>
    <w:rsid w:val="0047557E"/>
    <w:rsid w:val="004822EE"/>
    <w:rsid w:val="004C4932"/>
    <w:rsid w:val="004D6CF3"/>
    <w:rsid w:val="004D7AFB"/>
    <w:rsid w:val="004F067C"/>
    <w:rsid w:val="004F35EA"/>
    <w:rsid w:val="004F54D4"/>
    <w:rsid w:val="00504521"/>
    <w:rsid w:val="005046BD"/>
    <w:rsid w:val="0051560A"/>
    <w:rsid w:val="0052035B"/>
    <w:rsid w:val="00530657"/>
    <w:rsid w:val="00540652"/>
    <w:rsid w:val="0054129F"/>
    <w:rsid w:val="00547C90"/>
    <w:rsid w:val="005520E1"/>
    <w:rsid w:val="005552D1"/>
    <w:rsid w:val="00557D65"/>
    <w:rsid w:val="0056157B"/>
    <w:rsid w:val="00561CF6"/>
    <w:rsid w:val="00571D24"/>
    <w:rsid w:val="00576F93"/>
    <w:rsid w:val="00582DF6"/>
    <w:rsid w:val="00585767"/>
    <w:rsid w:val="0059123D"/>
    <w:rsid w:val="005A12DC"/>
    <w:rsid w:val="005A711A"/>
    <w:rsid w:val="005C57ED"/>
    <w:rsid w:val="005D29BC"/>
    <w:rsid w:val="00602A61"/>
    <w:rsid w:val="00604774"/>
    <w:rsid w:val="00617A16"/>
    <w:rsid w:val="006442FC"/>
    <w:rsid w:val="00644CB4"/>
    <w:rsid w:val="0065602A"/>
    <w:rsid w:val="006638D3"/>
    <w:rsid w:val="00663967"/>
    <w:rsid w:val="00664256"/>
    <w:rsid w:val="00681FB8"/>
    <w:rsid w:val="00694E29"/>
    <w:rsid w:val="006B45C3"/>
    <w:rsid w:val="006D7C07"/>
    <w:rsid w:val="006E0B82"/>
    <w:rsid w:val="006F0084"/>
    <w:rsid w:val="006F1ADE"/>
    <w:rsid w:val="00700E3B"/>
    <w:rsid w:val="00703955"/>
    <w:rsid w:val="00707A0E"/>
    <w:rsid w:val="007102CE"/>
    <w:rsid w:val="007420DD"/>
    <w:rsid w:val="00745EC9"/>
    <w:rsid w:val="0075325C"/>
    <w:rsid w:val="00753F81"/>
    <w:rsid w:val="00754B3F"/>
    <w:rsid w:val="007607C1"/>
    <w:rsid w:val="007639C7"/>
    <w:rsid w:val="00764A38"/>
    <w:rsid w:val="00767B52"/>
    <w:rsid w:val="00783556"/>
    <w:rsid w:val="00784F83"/>
    <w:rsid w:val="007912F8"/>
    <w:rsid w:val="007922E5"/>
    <w:rsid w:val="00794FDC"/>
    <w:rsid w:val="007A7A58"/>
    <w:rsid w:val="007B1FC2"/>
    <w:rsid w:val="007B24EA"/>
    <w:rsid w:val="007B4243"/>
    <w:rsid w:val="007B6F73"/>
    <w:rsid w:val="007C3B17"/>
    <w:rsid w:val="007D2F7E"/>
    <w:rsid w:val="007E0FB3"/>
    <w:rsid w:val="007E1D85"/>
    <w:rsid w:val="007E26E3"/>
    <w:rsid w:val="007F48B5"/>
    <w:rsid w:val="00815B89"/>
    <w:rsid w:val="008164C8"/>
    <w:rsid w:val="00817822"/>
    <w:rsid w:val="00840858"/>
    <w:rsid w:val="00841B8B"/>
    <w:rsid w:val="00846429"/>
    <w:rsid w:val="00854410"/>
    <w:rsid w:val="00856764"/>
    <w:rsid w:val="00860C1C"/>
    <w:rsid w:val="00864A84"/>
    <w:rsid w:val="00870306"/>
    <w:rsid w:val="00880F9A"/>
    <w:rsid w:val="008906E8"/>
    <w:rsid w:val="008A7138"/>
    <w:rsid w:val="008B0774"/>
    <w:rsid w:val="008B415C"/>
    <w:rsid w:val="008C2F60"/>
    <w:rsid w:val="008C400E"/>
    <w:rsid w:val="008C6978"/>
    <w:rsid w:val="009062D8"/>
    <w:rsid w:val="0091472D"/>
    <w:rsid w:val="00916E46"/>
    <w:rsid w:val="009273C5"/>
    <w:rsid w:val="00927CC2"/>
    <w:rsid w:val="009314C8"/>
    <w:rsid w:val="00937366"/>
    <w:rsid w:val="00950D1C"/>
    <w:rsid w:val="009519B6"/>
    <w:rsid w:val="00955944"/>
    <w:rsid w:val="00960A5A"/>
    <w:rsid w:val="00967098"/>
    <w:rsid w:val="0096797B"/>
    <w:rsid w:val="00971A23"/>
    <w:rsid w:val="0097462C"/>
    <w:rsid w:val="00990F18"/>
    <w:rsid w:val="009954E7"/>
    <w:rsid w:val="00996EF0"/>
    <w:rsid w:val="009A04BE"/>
    <w:rsid w:val="009B4CE7"/>
    <w:rsid w:val="009B62DA"/>
    <w:rsid w:val="009C1E59"/>
    <w:rsid w:val="009D004A"/>
    <w:rsid w:val="009D36AD"/>
    <w:rsid w:val="009E034D"/>
    <w:rsid w:val="009E2A8A"/>
    <w:rsid w:val="009F4971"/>
    <w:rsid w:val="009F4FB0"/>
    <w:rsid w:val="00A223FF"/>
    <w:rsid w:val="00A32E1E"/>
    <w:rsid w:val="00A33536"/>
    <w:rsid w:val="00A4199C"/>
    <w:rsid w:val="00A549AA"/>
    <w:rsid w:val="00A56A01"/>
    <w:rsid w:val="00A62CC0"/>
    <w:rsid w:val="00A64032"/>
    <w:rsid w:val="00A766FA"/>
    <w:rsid w:val="00A774E9"/>
    <w:rsid w:val="00A776F0"/>
    <w:rsid w:val="00A9235C"/>
    <w:rsid w:val="00AA2B64"/>
    <w:rsid w:val="00AB1571"/>
    <w:rsid w:val="00AB5299"/>
    <w:rsid w:val="00AC12BE"/>
    <w:rsid w:val="00AC6955"/>
    <w:rsid w:val="00AE3229"/>
    <w:rsid w:val="00AF557C"/>
    <w:rsid w:val="00AF797A"/>
    <w:rsid w:val="00B24FCF"/>
    <w:rsid w:val="00B32A83"/>
    <w:rsid w:val="00B340C4"/>
    <w:rsid w:val="00B52E87"/>
    <w:rsid w:val="00B553CE"/>
    <w:rsid w:val="00B63EAF"/>
    <w:rsid w:val="00B66EEE"/>
    <w:rsid w:val="00B715CA"/>
    <w:rsid w:val="00B84EF3"/>
    <w:rsid w:val="00B91C11"/>
    <w:rsid w:val="00B952C3"/>
    <w:rsid w:val="00B97C91"/>
    <w:rsid w:val="00B97E09"/>
    <w:rsid w:val="00BA4173"/>
    <w:rsid w:val="00BF2E30"/>
    <w:rsid w:val="00BF3A06"/>
    <w:rsid w:val="00BF45FC"/>
    <w:rsid w:val="00C005AA"/>
    <w:rsid w:val="00C0623C"/>
    <w:rsid w:val="00C06DD6"/>
    <w:rsid w:val="00C1070F"/>
    <w:rsid w:val="00C12263"/>
    <w:rsid w:val="00C13845"/>
    <w:rsid w:val="00C165FC"/>
    <w:rsid w:val="00C23E33"/>
    <w:rsid w:val="00C36E02"/>
    <w:rsid w:val="00C53151"/>
    <w:rsid w:val="00C533D3"/>
    <w:rsid w:val="00C6229B"/>
    <w:rsid w:val="00C74EBF"/>
    <w:rsid w:val="00C76654"/>
    <w:rsid w:val="00C9175F"/>
    <w:rsid w:val="00C924E9"/>
    <w:rsid w:val="00C97090"/>
    <w:rsid w:val="00CA76C4"/>
    <w:rsid w:val="00CD536D"/>
    <w:rsid w:val="00CD587C"/>
    <w:rsid w:val="00CD6A44"/>
    <w:rsid w:val="00CE0C4E"/>
    <w:rsid w:val="00CE3870"/>
    <w:rsid w:val="00CE70D3"/>
    <w:rsid w:val="00CE778D"/>
    <w:rsid w:val="00D24A7E"/>
    <w:rsid w:val="00D35F77"/>
    <w:rsid w:val="00D50D10"/>
    <w:rsid w:val="00D55B16"/>
    <w:rsid w:val="00D63A7D"/>
    <w:rsid w:val="00D63CA8"/>
    <w:rsid w:val="00D73562"/>
    <w:rsid w:val="00D760A3"/>
    <w:rsid w:val="00D84339"/>
    <w:rsid w:val="00D92337"/>
    <w:rsid w:val="00DA4CEC"/>
    <w:rsid w:val="00DA5607"/>
    <w:rsid w:val="00DC07BD"/>
    <w:rsid w:val="00DC2434"/>
    <w:rsid w:val="00DD492B"/>
    <w:rsid w:val="00E02FFE"/>
    <w:rsid w:val="00E23683"/>
    <w:rsid w:val="00E311AB"/>
    <w:rsid w:val="00E432EC"/>
    <w:rsid w:val="00E44E65"/>
    <w:rsid w:val="00E47969"/>
    <w:rsid w:val="00E57F8A"/>
    <w:rsid w:val="00E603A9"/>
    <w:rsid w:val="00E6340D"/>
    <w:rsid w:val="00E7541E"/>
    <w:rsid w:val="00E756F8"/>
    <w:rsid w:val="00E8250B"/>
    <w:rsid w:val="00E847FB"/>
    <w:rsid w:val="00E96904"/>
    <w:rsid w:val="00EA2113"/>
    <w:rsid w:val="00EA601F"/>
    <w:rsid w:val="00EA6100"/>
    <w:rsid w:val="00EB19E5"/>
    <w:rsid w:val="00EB1F51"/>
    <w:rsid w:val="00ED7760"/>
    <w:rsid w:val="00EE131F"/>
    <w:rsid w:val="00EE2847"/>
    <w:rsid w:val="00EE792C"/>
    <w:rsid w:val="00EF010A"/>
    <w:rsid w:val="00F03FE8"/>
    <w:rsid w:val="00F075C4"/>
    <w:rsid w:val="00F15409"/>
    <w:rsid w:val="00F218C5"/>
    <w:rsid w:val="00F2508E"/>
    <w:rsid w:val="00F26467"/>
    <w:rsid w:val="00F303A4"/>
    <w:rsid w:val="00F36631"/>
    <w:rsid w:val="00F41622"/>
    <w:rsid w:val="00F5160C"/>
    <w:rsid w:val="00F571C8"/>
    <w:rsid w:val="00F74110"/>
    <w:rsid w:val="00F93A1A"/>
    <w:rsid w:val="00FA16D5"/>
    <w:rsid w:val="00FB19C6"/>
    <w:rsid w:val="00FB4D74"/>
    <w:rsid w:val="00FC13CF"/>
    <w:rsid w:val="00FD080C"/>
    <w:rsid w:val="00FE696C"/>
    <w:rsid w:val="00FF17BC"/>
    <w:rsid w:val="00FF78F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a-DK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67585">
      <o:colormru v:ext="edit" colors="#ddd"/>
    </o:shapedefaults>
    <o:shapelayout v:ext="edit">
      <o:idmap v:ext="edit" data="1"/>
    </o:shapelayout>
  </w:shapeDefaults>
  <w:decimalSymbol w:val=","/>
  <w:listSeparator w:val=";"/>
  <w14:docId w14:val="70D8C6F8"/>
  <w15:docId w15:val="{C136B833-A4F1-497C-B589-1EEED2235AA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da-DK" w:eastAsia="en-US" w:bidi="ar-SA"/>
      </w:rPr>
    </w:rPrDefault>
    <w:pPrDefault>
      <w:pPr>
        <w:spacing w:after="21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uiPriority="39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unhideWhenUsed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unhideWhenUsed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C1070F"/>
    <w:pPr>
      <w:spacing w:line="240" w:lineRule="auto"/>
    </w:pPr>
    <w:rPr>
      <w:sz w:val="20"/>
    </w:rPr>
  </w:style>
  <w:style w:type="paragraph" w:styleId="Overskrift1">
    <w:name w:val="heading 1"/>
    <w:basedOn w:val="Normal"/>
    <w:next w:val="Normal"/>
    <w:link w:val="Overskrift1Tegn"/>
    <w:uiPriority w:val="9"/>
    <w:qFormat/>
    <w:rsid w:val="00C1070F"/>
    <w:pPr>
      <w:keepNext/>
      <w:keepLines/>
      <w:spacing w:before="480" w:after="0"/>
      <w:outlineLvl w:val="0"/>
    </w:pPr>
    <w:rPr>
      <w:rFonts w:asciiTheme="majorHAnsi" w:eastAsiaTheme="majorEastAsia" w:hAnsiTheme="majorHAnsi" w:cstheme="majorBidi"/>
      <w:b/>
      <w:bCs/>
      <w:sz w:val="28"/>
      <w:szCs w:val="28"/>
    </w:rPr>
  </w:style>
  <w:style w:type="paragraph" w:styleId="Overskrift2">
    <w:name w:val="heading 2"/>
    <w:basedOn w:val="Normal"/>
    <w:next w:val="Normal"/>
    <w:link w:val="Overskrift2Tegn"/>
    <w:uiPriority w:val="9"/>
    <w:qFormat/>
    <w:rsid w:val="000278B1"/>
    <w:pPr>
      <w:keepNext/>
      <w:keepLines/>
      <w:spacing w:before="200" w:after="0"/>
      <w:outlineLvl w:val="1"/>
    </w:pPr>
    <w:rPr>
      <w:rFonts w:asciiTheme="majorHAnsi" w:eastAsiaTheme="majorEastAsia" w:hAnsiTheme="majorHAnsi" w:cstheme="majorBidi"/>
      <w:b/>
      <w:bCs/>
      <w:sz w:val="24"/>
      <w:szCs w:val="26"/>
    </w:rPr>
  </w:style>
  <w:style w:type="paragraph" w:styleId="Overskrift3">
    <w:name w:val="heading 3"/>
    <w:basedOn w:val="Normal"/>
    <w:next w:val="Normal"/>
    <w:link w:val="Overskrift3Tegn"/>
    <w:uiPriority w:val="9"/>
    <w:qFormat/>
    <w:rsid w:val="000278B1"/>
    <w:pPr>
      <w:keepNext/>
      <w:keepLines/>
      <w:spacing w:before="200" w:after="0"/>
      <w:outlineLvl w:val="2"/>
    </w:pPr>
    <w:rPr>
      <w:rFonts w:asciiTheme="majorHAnsi" w:eastAsiaTheme="majorEastAsia" w:hAnsiTheme="majorHAnsi" w:cstheme="majorBidi"/>
      <w:b/>
      <w:bCs/>
    </w:rPr>
  </w:style>
  <w:style w:type="paragraph" w:styleId="Overskrift4">
    <w:name w:val="heading 4"/>
    <w:basedOn w:val="Normal"/>
    <w:next w:val="Normal"/>
    <w:link w:val="Overskrift4Tegn"/>
    <w:uiPriority w:val="9"/>
    <w:unhideWhenUsed/>
    <w:rsid w:val="00C924E9"/>
    <w:pPr>
      <w:keepNext/>
      <w:spacing w:after="0"/>
      <w:outlineLvl w:val="3"/>
    </w:pPr>
    <w:rPr>
      <w:rFonts w:ascii="Verdana" w:eastAsia="Times New Roman" w:hAnsi="Verdana" w:cs="Times New Roman"/>
      <w:b/>
      <w:sz w:val="18"/>
      <w:szCs w:val="18"/>
      <w:lang w:eastAsia="da-DK"/>
    </w:rPr>
  </w:style>
  <w:style w:type="paragraph" w:styleId="Overskrift5">
    <w:name w:val="heading 5"/>
    <w:basedOn w:val="Normal"/>
    <w:next w:val="Normal"/>
    <w:link w:val="Overskrift5Tegn"/>
    <w:uiPriority w:val="9"/>
    <w:unhideWhenUsed/>
    <w:qFormat/>
    <w:rsid w:val="00E603A9"/>
    <w:pPr>
      <w:keepNext/>
      <w:framePr w:hSpace="141" w:wrap="around" w:vAnchor="text" w:hAnchor="margin" w:x="-85" w:y="207"/>
      <w:outlineLvl w:val="4"/>
    </w:pPr>
    <w:rPr>
      <w:rFonts w:ascii="Verdana" w:hAnsi="Verdana"/>
      <w:b/>
      <w:sz w:val="18"/>
      <w:szCs w:val="18"/>
    </w:rPr>
  </w:style>
  <w:style w:type="paragraph" w:styleId="Overskrift6">
    <w:name w:val="heading 6"/>
    <w:basedOn w:val="Normal"/>
    <w:next w:val="Normal"/>
    <w:link w:val="Overskrift6Tegn"/>
    <w:uiPriority w:val="9"/>
    <w:unhideWhenUsed/>
    <w:qFormat/>
    <w:rsid w:val="00B91C11"/>
    <w:pPr>
      <w:keepNext/>
      <w:framePr w:hSpace="141" w:wrap="around" w:vAnchor="text" w:hAnchor="margin" w:x="-85" w:y="207"/>
      <w:jc w:val="center"/>
      <w:outlineLvl w:val="5"/>
    </w:pPr>
    <w:rPr>
      <w:rFonts w:ascii="Verdana" w:hAnsi="Verdana"/>
      <w:b/>
      <w:sz w:val="18"/>
      <w:szCs w:val="18"/>
    </w:rPr>
  </w:style>
  <w:style w:type="paragraph" w:styleId="Overskrift7">
    <w:name w:val="heading 7"/>
    <w:basedOn w:val="Normal"/>
    <w:next w:val="Normal"/>
    <w:link w:val="Overskrift7Tegn"/>
    <w:uiPriority w:val="9"/>
    <w:unhideWhenUsed/>
    <w:qFormat/>
    <w:rsid w:val="00157387"/>
    <w:pPr>
      <w:keepNext/>
      <w:spacing w:after="0"/>
      <w:outlineLvl w:val="6"/>
    </w:pPr>
    <w:rPr>
      <w:rFonts w:ascii="midtsans" w:eastAsia="Times New Roman" w:hAnsi="midtsans" w:cs="Times New Roman"/>
      <w:b/>
      <w:bCs/>
      <w:color w:val="FFFFFF"/>
      <w:sz w:val="36"/>
      <w:szCs w:val="36"/>
      <w:lang w:eastAsia="da-DK"/>
    </w:rPr>
  </w:style>
  <w:style w:type="paragraph" w:styleId="Overskrift8">
    <w:name w:val="heading 8"/>
    <w:basedOn w:val="Normal"/>
    <w:next w:val="Normal"/>
    <w:link w:val="Overskrift8Tegn"/>
    <w:uiPriority w:val="9"/>
    <w:unhideWhenUsed/>
    <w:qFormat/>
    <w:rsid w:val="00157387"/>
    <w:pPr>
      <w:keepNext/>
      <w:spacing w:after="0"/>
      <w:outlineLvl w:val="7"/>
    </w:pPr>
    <w:rPr>
      <w:rFonts w:ascii="Verdana" w:eastAsia="Times New Roman" w:hAnsi="Verdana" w:cs="Times New Roman"/>
      <w:b/>
      <w:szCs w:val="20"/>
      <w:lang w:eastAsia="da-DK"/>
    </w:rPr>
  </w:style>
  <w:style w:type="paragraph" w:styleId="Overskrift9">
    <w:name w:val="heading 9"/>
    <w:basedOn w:val="Normal"/>
    <w:next w:val="Normal"/>
    <w:link w:val="Overskrift9Tegn"/>
    <w:uiPriority w:val="9"/>
    <w:semiHidden/>
    <w:unhideWhenUsed/>
    <w:qFormat/>
    <w:rsid w:val="00841B8B"/>
    <w:pPr>
      <w:keepNext/>
      <w:keepLines/>
      <w:spacing w:before="200" w:after="0"/>
      <w:outlineLvl w:val="8"/>
    </w:pPr>
    <w:rPr>
      <w:rFonts w:asciiTheme="majorHAnsi" w:eastAsiaTheme="majorEastAsia" w:hAnsiTheme="majorHAnsi" w:cstheme="majorBidi"/>
      <w:i/>
      <w:iCs/>
      <w:color w:val="404040" w:themeColor="text1" w:themeTint="BF"/>
      <w:szCs w:val="20"/>
    </w:rPr>
  </w:style>
  <w:style w:type="character" w:default="1" w:styleId="Standardskrifttypeiafsnit">
    <w:name w:val="Default Paragraph Font"/>
    <w:uiPriority w:val="1"/>
    <w:semiHidden/>
    <w:unhideWhenUsed/>
  </w:style>
  <w:style w:type="table" w:default="1" w:styleId="Tabel-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oversigt">
    <w:name w:val="No List"/>
    <w:uiPriority w:val="99"/>
    <w:semiHidden/>
    <w:unhideWhenUsed/>
  </w:style>
  <w:style w:type="paragraph" w:styleId="Listeafsnit">
    <w:name w:val="List Paragraph"/>
    <w:basedOn w:val="Normal"/>
    <w:uiPriority w:val="34"/>
    <w:qFormat/>
    <w:rsid w:val="00C1070F"/>
    <w:pPr>
      <w:ind w:left="720"/>
      <w:contextualSpacing/>
    </w:pPr>
  </w:style>
  <w:style w:type="paragraph" w:styleId="Markeringsbobletekst">
    <w:name w:val="Balloon Text"/>
    <w:basedOn w:val="Normal"/>
    <w:link w:val="MarkeringsbobletekstTegn"/>
    <w:uiPriority w:val="99"/>
    <w:unhideWhenUsed/>
    <w:rsid w:val="00C76654"/>
    <w:pPr>
      <w:spacing w:after="0"/>
    </w:pPr>
    <w:rPr>
      <w:rFonts w:ascii="Verdana" w:hAnsi="Verdana" w:cs="Tahoma"/>
      <w:szCs w:val="16"/>
    </w:rPr>
  </w:style>
  <w:style w:type="character" w:customStyle="1" w:styleId="MarkeringsbobletekstTegn">
    <w:name w:val="Markeringsbobletekst Tegn"/>
    <w:basedOn w:val="Standardskrifttypeiafsnit"/>
    <w:link w:val="Markeringsbobletekst"/>
    <w:uiPriority w:val="99"/>
    <w:rsid w:val="00C76654"/>
    <w:rPr>
      <w:rFonts w:ascii="Verdana" w:hAnsi="Verdana" w:cs="Tahoma"/>
      <w:sz w:val="20"/>
      <w:szCs w:val="16"/>
    </w:rPr>
  </w:style>
  <w:style w:type="character" w:customStyle="1" w:styleId="Overskrift3Tegn">
    <w:name w:val="Overskrift 3 Tegn"/>
    <w:basedOn w:val="Standardskrifttypeiafsnit"/>
    <w:link w:val="Overskrift3"/>
    <w:uiPriority w:val="9"/>
    <w:rsid w:val="00C1070F"/>
    <w:rPr>
      <w:rFonts w:asciiTheme="majorHAnsi" w:eastAsiaTheme="majorEastAsia" w:hAnsiTheme="majorHAnsi" w:cstheme="majorBidi"/>
      <w:b/>
      <w:bCs/>
      <w:sz w:val="20"/>
    </w:rPr>
  </w:style>
  <w:style w:type="character" w:customStyle="1" w:styleId="Overskrift2Tegn">
    <w:name w:val="Overskrift 2 Tegn"/>
    <w:basedOn w:val="Standardskrifttypeiafsnit"/>
    <w:link w:val="Overskrift2"/>
    <w:uiPriority w:val="9"/>
    <w:rsid w:val="00C1070F"/>
    <w:rPr>
      <w:rFonts w:asciiTheme="majorHAnsi" w:eastAsiaTheme="majorEastAsia" w:hAnsiTheme="majorHAnsi" w:cstheme="majorBidi"/>
      <w:b/>
      <w:bCs/>
      <w:sz w:val="24"/>
      <w:szCs w:val="26"/>
    </w:rPr>
  </w:style>
  <w:style w:type="character" w:customStyle="1" w:styleId="Overskrift1Tegn">
    <w:name w:val="Overskrift 1 Tegn"/>
    <w:basedOn w:val="Standardskrifttypeiafsnit"/>
    <w:link w:val="Overskrift1"/>
    <w:uiPriority w:val="9"/>
    <w:rsid w:val="00C1070F"/>
    <w:rPr>
      <w:rFonts w:asciiTheme="majorHAnsi" w:eastAsiaTheme="majorEastAsia" w:hAnsiTheme="majorHAnsi" w:cstheme="majorBidi"/>
      <w:b/>
      <w:bCs/>
      <w:sz w:val="28"/>
      <w:szCs w:val="28"/>
    </w:rPr>
  </w:style>
  <w:style w:type="paragraph" w:styleId="Ingenafstand">
    <w:name w:val="No Spacing"/>
    <w:link w:val="IngenafstandTegn"/>
    <w:uiPriority w:val="1"/>
    <w:qFormat/>
    <w:rsid w:val="00F93A1A"/>
    <w:pPr>
      <w:spacing w:after="0" w:line="240" w:lineRule="auto"/>
    </w:pPr>
    <w:rPr>
      <w:rFonts w:eastAsiaTheme="minorEastAsia"/>
      <w:lang w:eastAsia="da-DK"/>
    </w:rPr>
  </w:style>
  <w:style w:type="character" w:customStyle="1" w:styleId="IngenafstandTegn">
    <w:name w:val="Ingen afstand Tegn"/>
    <w:basedOn w:val="Standardskrifttypeiafsnit"/>
    <w:link w:val="Ingenafstand"/>
    <w:uiPriority w:val="1"/>
    <w:rsid w:val="00F93A1A"/>
    <w:rPr>
      <w:rFonts w:eastAsiaTheme="minorEastAsia"/>
      <w:lang w:eastAsia="da-DK"/>
    </w:rPr>
  </w:style>
  <w:style w:type="paragraph" w:styleId="Sidehoved">
    <w:name w:val="header"/>
    <w:basedOn w:val="Normal"/>
    <w:link w:val="SidehovedTegn"/>
    <w:uiPriority w:val="99"/>
    <w:unhideWhenUsed/>
    <w:rsid w:val="00F93A1A"/>
    <w:pPr>
      <w:tabs>
        <w:tab w:val="center" w:pos="4819"/>
        <w:tab w:val="right" w:pos="9638"/>
      </w:tabs>
      <w:spacing w:after="0"/>
    </w:pPr>
  </w:style>
  <w:style w:type="character" w:customStyle="1" w:styleId="SidehovedTegn">
    <w:name w:val="Sidehoved Tegn"/>
    <w:basedOn w:val="Standardskrifttypeiafsnit"/>
    <w:link w:val="Sidehoved"/>
    <w:uiPriority w:val="99"/>
    <w:rsid w:val="00F93A1A"/>
    <w:rPr>
      <w:sz w:val="20"/>
    </w:rPr>
  </w:style>
  <w:style w:type="paragraph" w:styleId="Sidefod">
    <w:name w:val="footer"/>
    <w:basedOn w:val="Normal"/>
    <w:link w:val="SidefodTegn"/>
    <w:uiPriority w:val="99"/>
    <w:unhideWhenUsed/>
    <w:rsid w:val="00F93A1A"/>
    <w:pPr>
      <w:tabs>
        <w:tab w:val="center" w:pos="4819"/>
        <w:tab w:val="right" w:pos="9638"/>
      </w:tabs>
      <w:spacing w:after="0"/>
    </w:pPr>
  </w:style>
  <w:style w:type="character" w:customStyle="1" w:styleId="SidefodTegn">
    <w:name w:val="Sidefod Tegn"/>
    <w:basedOn w:val="Standardskrifttypeiafsnit"/>
    <w:link w:val="Sidefod"/>
    <w:uiPriority w:val="99"/>
    <w:rsid w:val="00F93A1A"/>
    <w:rPr>
      <w:sz w:val="20"/>
    </w:rPr>
  </w:style>
  <w:style w:type="paragraph" w:styleId="Brdtekst">
    <w:name w:val="Body Text"/>
    <w:basedOn w:val="Normal"/>
    <w:link w:val="BrdtekstTegn"/>
    <w:uiPriority w:val="99"/>
    <w:unhideWhenUsed/>
    <w:rsid w:val="00504521"/>
    <w:pPr>
      <w:jc w:val="center"/>
    </w:pPr>
    <w:rPr>
      <w:b/>
      <w:bCs/>
      <w:color w:val="84715E" w:themeColor="accent1"/>
      <w:sz w:val="40"/>
      <w:szCs w:val="40"/>
    </w:rPr>
  </w:style>
  <w:style w:type="character" w:customStyle="1" w:styleId="BrdtekstTegn">
    <w:name w:val="Brødtekst Tegn"/>
    <w:basedOn w:val="Standardskrifttypeiafsnit"/>
    <w:link w:val="Brdtekst"/>
    <w:uiPriority w:val="99"/>
    <w:rsid w:val="00504521"/>
    <w:rPr>
      <w:b/>
      <w:bCs/>
      <w:color w:val="84715E" w:themeColor="accent1"/>
      <w:sz w:val="40"/>
      <w:szCs w:val="40"/>
    </w:rPr>
  </w:style>
  <w:style w:type="paragraph" w:styleId="Brdtekst2">
    <w:name w:val="Body Text 2"/>
    <w:basedOn w:val="Normal"/>
    <w:link w:val="Brdtekst2Tegn"/>
    <w:uiPriority w:val="99"/>
    <w:unhideWhenUsed/>
    <w:rsid w:val="00504521"/>
    <w:pPr>
      <w:spacing w:after="0"/>
      <w:jc w:val="center"/>
    </w:pPr>
    <w:rPr>
      <w:b/>
      <w:bCs/>
      <w:color w:val="1F497D" w:themeColor="text2"/>
      <w:sz w:val="72"/>
      <w:szCs w:val="72"/>
    </w:rPr>
  </w:style>
  <w:style w:type="character" w:customStyle="1" w:styleId="Brdtekst2Tegn">
    <w:name w:val="Brødtekst 2 Tegn"/>
    <w:basedOn w:val="Standardskrifttypeiafsnit"/>
    <w:link w:val="Brdtekst2"/>
    <w:uiPriority w:val="99"/>
    <w:rsid w:val="00504521"/>
    <w:rPr>
      <w:b/>
      <w:bCs/>
      <w:color w:val="1F497D" w:themeColor="text2"/>
      <w:sz w:val="72"/>
      <w:szCs w:val="72"/>
    </w:rPr>
  </w:style>
  <w:style w:type="paragraph" w:styleId="Brdtekst3">
    <w:name w:val="Body Text 3"/>
    <w:basedOn w:val="Normal"/>
    <w:link w:val="Brdtekst3Tegn"/>
    <w:uiPriority w:val="99"/>
    <w:unhideWhenUsed/>
    <w:rsid w:val="00504521"/>
    <w:pPr>
      <w:spacing w:after="0"/>
    </w:pPr>
    <w:rPr>
      <w:b/>
      <w:bCs/>
      <w:color w:val="000000" w:themeColor="text1"/>
      <w:sz w:val="36"/>
      <w:szCs w:val="36"/>
    </w:rPr>
  </w:style>
  <w:style w:type="character" w:customStyle="1" w:styleId="Brdtekst3Tegn">
    <w:name w:val="Brødtekst 3 Tegn"/>
    <w:basedOn w:val="Standardskrifttypeiafsnit"/>
    <w:link w:val="Brdtekst3"/>
    <w:uiPriority w:val="99"/>
    <w:rsid w:val="00504521"/>
    <w:rPr>
      <w:b/>
      <w:bCs/>
      <w:color w:val="000000" w:themeColor="text1"/>
      <w:sz w:val="36"/>
      <w:szCs w:val="36"/>
    </w:rPr>
  </w:style>
  <w:style w:type="character" w:customStyle="1" w:styleId="Overskrift7Tegn">
    <w:name w:val="Overskrift 7 Tegn"/>
    <w:basedOn w:val="Standardskrifttypeiafsnit"/>
    <w:link w:val="Overskrift7"/>
    <w:uiPriority w:val="9"/>
    <w:rsid w:val="00157387"/>
    <w:rPr>
      <w:rFonts w:ascii="midtsans" w:eastAsia="Times New Roman" w:hAnsi="midtsans" w:cs="Times New Roman"/>
      <w:b/>
      <w:bCs/>
      <w:color w:val="FFFFFF"/>
      <w:sz w:val="36"/>
      <w:szCs w:val="36"/>
      <w:lang w:eastAsia="da-DK"/>
    </w:rPr>
  </w:style>
  <w:style w:type="character" w:customStyle="1" w:styleId="Overskrift8Tegn">
    <w:name w:val="Overskrift 8 Tegn"/>
    <w:basedOn w:val="Standardskrifttypeiafsnit"/>
    <w:link w:val="Overskrift8"/>
    <w:uiPriority w:val="9"/>
    <w:rsid w:val="00157387"/>
    <w:rPr>
      <w:rFonts w:ascii="Verdana" w:eastAsia="Times New Roman" w:hAnsi="Verdana" w:cs="Times New Roman"/>
      <w:b/>
      <w:sz w:val="20"/>
      <w:szCs w:val="20"/>
      <w:lang w:eastAsia="da-DK"/>
    </w:rPr>
  </w:style>
  <w:style w:type="character" w:customStyle="1" w:styleId="Overskrift9Tegn">
    <w:name w:val="Overskrift 9 Tegn"/>
    <w:basedOn w:val="Standardskrifttypeiafsnit"/>
    <w:link w:val="Overskrift9"/>
    <w:uiPriority w:val="9"/>
    <w:semiHidden/>
    <w:rsid w:val="00841B8B"/>
    <w:rPr>
      <w:rFonts w:asciiTheme="majorHAnsi" w:eastAsiaTheme="majorEastAsia" w:hAnsiTheme="majorHAnsi" w:cstheme="majorBidi"/>
      <w:i/>
      <w:iCs/>
      <w:color w:val="404040" w:themeColor="text1" w:themeTint="BF"/>
      <w:sz w:val="20"/>
      <w:szCs w:val="20"/>
    </w:rPr>
  </w:style>
  <w:style w:type="paragraph" w:customStyle="1" w:styleId="p1">
    <w:name w:val="p1"/>
    <w:basedOn w:val="Normal"/>
    <w:rsid w:val="00841B8B"/>
    <w:pPr>
      <w:spacing w:after="150"/>
    </w:pPr>
    <w:rPr>
      <w:rFonts w:ascii="GraphikRegular" w:eastAsia="Times New Roman" w:hAnsi="GraphikRegular" w:cs="Times New Roman"/>
      <w:color w:val="3C3C3C"/>
      <w:sz w:val="21"/>
      <w:szCs w:val="21"/>
      <w:lang w:eastAsia="da-DK"/>
    </w:rPr>
  </w:style>
  <w:style w:type="character" w:customStyle="1" w:styleId="s1">
    <w:name w:val="s1"/>
    <w:basedOn w:val="Standardskrifttypeiafsnit"/>
    <w:rsid w:val="00841B8B"/>
    <w:rPr>
      <w:rFonts w:ascii="GraphikRegular" w:hAnsi="GraphikRegular" w:cs="Times New Roman"/>
    </w:rPr>
  </w:style>
  <w:style w:type="character" w:customStyle="1" w:styleId="Overskrift4Tegn">
    <w:name w:val="Overskrift 4 Tegn"/>
    <w:basedOn w:val="Standardskrifttypeiafsnit"/>
    <w:link w:val="Overskrift4"/>
    <w:uiPriority w:val="9"/>
    <w:rsid w:val="00C924E9"/>
    <w:rPr>
      <w:rFonts w:ascii="Verdana" w:eastAsia="Times New Roman" w:hAnsi="Verdana" w:cs="Times New Roman"/>
      <w:b/>
      <w:sz w:val="18"/>
      <w:szCs w:val="18"/>
      <w:lang w:eastAsia="da-DK"/>
    </w:rPr>
  </w:style>
  <w:style w:type="character" w:customStyle="1" w:styleId="Overskrift5Tegn">
    <w:name w:val="Overskrift 5 Tegn"/>
    <w:basedOn w:val="Standardskrifttypeiafsnit"/>
    <w:link w:val="Overskrift5"/>
    <w:uiPriority w:val="9"/>
    <w:rsid w:val="00E603A9"/>
    <w:rPr>
      <w:rFonts w:ascii="Verdana" w:hAnsi="Verdana"/>
      <w:b/>
      <w:sz w:val="18"/>
      <w:szCs w:val="18"/>
    </w:rPr>
  </w:style>
  <w:style w:type="character" w:customStyle="1" w:styleId="Overskrift6Tegn">
    <w:name w:val="Overskrift 6 Tegn"/>
    <w:basedOn w:val="Standardskrifttypeiafsnit"/>
    <w:link w:val="Overskrift6"/>
    <w:uiPriority w:val="9"/>
    <w:rsid w:val="00B91C11"/>
    <w:rPr>
      <w:rFonts w:ascii="Verdana" w:hAnsi="Verdana"/>
      <w:b/>
      <w:sz w:val="18"/>
      <w:szCs w:val="18"/>
    </w:rPr>
  </w:style>
  <w:style w:type="character" w:styleId="Kommentarhenvisning">
    <w:name w:val="annotation reference"/>
    <w:basedOn w:val="Standardskrifttypeiafsnit"/>
    <w:uiPriority w:val="99"/>
    <w:semiHidden/>
    <w:unhideWhenUsed/>
    <w:rsid w:val="00C23E33"/>
    <w:rPr>
      <w:sz w:val="16"/>
      <w:szCs w:val="16"/>
    </w:rPr>
  </w:style>
  <w:style w:type="paragraph" w:styleId="Kommentartekst">
    <w:name w:val="annotation text"/>
    <w:basedOn w:val="Normal"/>
    <w:link w:val="KommentartekstTegn"/>
    <w:uiPriority w:val="99"/>
    <w:semiHidden/>
    <w:unhideWhenUsed/>
    <w:rsid w:val="00C23E33"/>
    <w:rPr>
      <w:szCs w:val="20"/>
    </w:rPr>
  </w:style>
  <w:style w:type="character" w:customStyle="1" w:styleId="KommentartekstTegn">
    <w:name w:val="Kommentartekst Tegn"/>
    <w:basedOn w:val="Standardskrifttypeiafsnit"/>
    <w:link w:val="Kommentartekst"/>
    <w:uiPriority w:val="99"/>
    <w:semiHidden/>
    <w:rsid w:val="00C23E33"/>
    <w:rPr>
      <w:sz w:val="20"/>
      <w:szCs w:val="20"/>
    </w:rPr>
  </w:style>
  <w:style w:type="paragraph" w:styleId="Kommentaremne">
    <w:name w:val="annotation subject"/>
    <w:basedOn w:val="Kommentartekst"/>
    <w:next w:val="Kommentartekst"/>
    <w:link w:val="KommentaremneTegn"/>
    <w:uiPriority w:val="99"/>
    <w:unhideWhenUsed/>
    <w:rsid w:val="00C23E33"/>
    <w:rPr>
      <w:b/>
      <w:bCs/>
    </w:rPr>
  </w:style>
  <w:style w:type="character" w:customStyle="1" w:styleId="KommentaremneTegn">
    <w:name w:val="Kommentaremne Tegn"/>
    <w:basedOn w:val="KommentartekstTegn"/>
    <w:link w:val="Kommentaremne"/>
    <w:uiPriority w:val="99"/>
    <w:rsid w:val="00C23E33"/>
    <w:rPr>
      <w:b/>
      <w:bCs/>
      <w:sz w:val="20"/>
      <w:szCs w:val="20"/>
    </w:rPr>
  </w:style>
  <w:style w:type="table" w:styleId="Tabel-Gitter">
    <w:name w:val="Table Grid"/>
    <w:basedOn w:val="Tabel-Normal"/>
    <w:uiPriority w:val="39"/>
    <w:rsid w:val="007912F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NormalWeb">
    <w:name w:val="Normal (Web)"/>
    <w:basedOn w:val="Normal"/>
    <w:uiPriority w:val="99"/>
    <w:unhideWhenUsed/>
    <w:rsid w:val="007912F8"/>
    <w:pPr>
      <w:spacing w:after="150"/>
    </w:pPr>
    <w:rPr>
      <w:rFonts w:ascii="Times New Roman" w:eastAsia="Times New Roman" w:hAnsi="Times New Roman" w:cs="Times New Roman"/>
      <w:sz w:val="24"/>
      <w:szCs w:val="24"/>
      <w:lang w:eastAsia="da-DK"/>
    </w:rPr>
  </w:style>
  <w:style w:type="character" w:styleId="Hyperlink">
    <w:name w:val="Hyperlink"/>
    <w:basedOn w:val="Standardskrifttypeiafsnit"/>
    <w:uiPriority w:val="99"/>
    <w:unhideWhenUsed/>
    <w:rsid w:val="00754B3F"/>
    <w:rPr>
      <w:color w:val="0000FF" w:themeColor="hyperlink"/>
      <w:u w:val="single"/>
    </w:rPr>
  </w:style>
  <w:style w:type="character" w:styleId="BesgtLink">
    <w:name w:val="FollowedHyperlink"/>
    <w:basedOn w:val="Standardskrifttypeiafsnit"/>
    <w:uiPriority w:val="99"/>
    <w:semiHidden/>
    <w:unhideWhenUsed/>
    <w:rsid w:val="00754B3F"/>
    <w:rPr>
      <w:color w:val="800080" w:themeColor="followedHyperlink"/>
      <w:u w:val="single"/>
    </w:rPr>
  </w:style>
  <w:style w:type="character" w:customStyle="1" w:styleId="st1">
    <w:name w:val="st1"/>
    <w:basedOn w:val="Standardskrifttypeiafsnit"/>
    <w:rsid w:val="00C74EBF"/>
  </w:style>
  <w:style w:type="paragraph" w:styleId="Fodnotetekst">
    <w:name w:val="footnote text"/>
    <w:basedOn w:val="Normal"/>
    <w:link w:val="FodnotetekstTegn"/>
    <w:uiPriority w:val="99"/>
    <w:semiHidden/>
    <w:unhideWhenUsed/>
    <w:rsid w:val="00FB19C6"/>
    <w:pPr>
      <w:spacing w:before="120" w:after="0"/>
    </w:pPr>
    <w:rPr>
      <w:rFonts w:ascii="Verdana" w:eastAsia="Times New Roman" w:hAnsi="Verdana" w:cs="Times New Roman"/>
      <w:szCs w:val="20"/>
      <w:lang w:eastAsia="da-DK"/>
    </w:rPr>
  </w:style>
  <w:style w:type="character" w:customStyle="1" w:styleId="FodnotetekstTegn">
    <w:name w:val="Fodnotetekst Tegn"/>
    <w:basedOn w:val="Standardskrifttypeiafsnit"/>
    <w:link w:val="Fodnotetekst"/>
    <w:uiPriority w:val="99"/>
    <w:semiHidden/>
    <w:rsid w:val="00FB19C6"/>
    <w:rPr>
      <w:rFonts w:ascii="Verdana" w:eastAsia="Times New Roman" w:hAnsi="Verdana" w:cs="Times New Roman"/>
      <w:sz w:val="20"/>
      <w:szCs w:val="20"/>
      <w:lang w:eastAsia="da-DK"/>
    </w:rPr>
  </w:style>
  <w:style w:type="character" w:styleId="Fodnotehenvisning">
    <w:name w:val="footnote reference"/>
    <w:basedOn w:val="Standardskrifttypeiafsnit"/>
    <w:uiPriority w:val="99"/>
    <w:semiHidden/>
    <w:unhideWhenUsed/>
    <w:rsid w:val="00FB19C6"/>
    <w:rPr>
      <w:vertAlign w:val="superscript"/>
    </w:rPr>
  </w:style>
  <w:style w:type="paragraph" w:styleId="Indholdsfortegnelse1">
    <w:name w:val="toc 1"/>
    <w:basedOn w:val="Normal"/>
    <w:next w:val="Normal"/>
    <w:autoRedefine/>
    <w:uiPriority w:val="39"/>
    <w:rsid w:val="00C97090"/>
    <w:pPr>
      <w:spacing w:after="100"/>
    </w:pPr>
  </w:style>
  <w:style w:type="paragraph" w:styleId="Indholdsfortegnelse2">
    <w:name w:val="toc 2"/>
    <w:basedOn w:val="Normal"/>
    <w:next w:val="Normal"/>
    <w:autoRedefine/>
    <w:uiPriority w:val="39"/>
    <w:rsid w:val="00C97090"/>
    <w:pPr>
      <w:spacing w:after="100"/>
      <w:ind w:left="200"/>
    </w:pPr>
  </w:style>
  <w:style w:type="paragraph" w:styleId="Indholdsfortegnelse3">
    <w:name w:val="toc 3"/>
    <w:basedOn w:val="Normal"/>
    <w:next w:val="Normal"/>
    <w:autoRedefine/>
    <w:uiPriority w:val="39"/>
    <w:rsid w:val="00C97090"/>
    <w:pPr>
      <w:spacing w:after="100"/>
      <w:ind w:left="400"/>
    </w:pPr>
  </w:style>
  <w:style w:type="paragraph" w:styleId="Indholdsfortegnelse4">
    <w:name w:val="toc 4"/>
    <w:basedOn w:val="Normal"/>
    <w:next w:val="Normal"/>
    <w:autoRedefine/>
    <w:uiPriority w:val="39"/>
    <w:semiHidden/>
    <w:unhideWhenUsed/>
    <w:rsid w:val="00C97090"/>
    <w:pPr>
      <w:spacing w:after="100"/>
      <w:ind w:left="600"/>
    </w:pPr>
  </w:style>
  <w:style w:type="paragraph" w:styleId="Indholdsfortegnelse5">
    <w:name w:val="toc 5"/>
    <w:basedOn w:val="Normal"/>
    <w:next w:val="Normal"/>
    <w:autoRedefine/>
    <w:uiPriority w:val="39"/>
    <w:semiHidden/>
    <w:unhideWhenUsed/>
    <w:rsid w:val="00C97090"/>
    <w:pPr>
      <w:spacing w:after="100"/>
      <w:ind w:left="800"/>
    </w:pPr>
  </w:style>
  <w:style w:type="paragraph" w:styleId="Indholdsfortegnelse6">
    <w:name w:val="toc 6"/>
    <w:basedOn w:val="Normal"/>
    <w:next w:val="Normal"/>
    <w:autoRedefine/>
    <w:uiPriority w:val="39"/>
    <w:semiHidden/>
    <w:unhideWhenUsed/>
    <w:rsid w:val="00C97090"/>
    <w:pPr>
      <w:spacing w:after="100"/>
      <w:ind w:left="1000"/>
    </w:pPr>
  </w:style>
  <w:style w:type="paragraph" w:styleId="Indholdsfortegnelse7">
    <w:name w:val="toc 7"/>
    <w:basedOn w:val="Normal"/>
    <w:next w:val="Normal"/>
    <w:autoRedefine/>
    <w:uiPriority w:val="39"/>
    <w:semiHidden/>
    <w:unhideWhenUsed/>
    <w:rsid w:val="00C97090"/>
    <w:pPr>
      <w:spacing w:after="100"/>
      <w:ind w:left="1200"/>
    </w:pPr>
  </w:style>
  <w:style w:type="paragraph" w:styleId="Indholdsfortegnelse8">
    <w:name w:val="toc 8"/>
    <w:basedOn w:val="Normal"/>
    <w:next w:val="Normal"/>
    <w:autoRedefine/>
    <w:uiPriority w:val="39"/>
    <w:semiHidden/>
    <w:unhideWhenUsed/>
    <w:rsid w:val="00C97090"/>
    <w:pPr>
      <w:spacing w:after="100"/>
      <w:ind w:left="1400"/>
    </w:pPr>
  </w:style>
  <w:style w:type="paragraph" w:styleId="Indholdsfortegnelse9">
    <w:name w:val="toc 9"/>
    <w:basedOn w:val="Normal"/>
    <w:next w:val="Normal"/>
    <w:autoRedefine/>
    <w:uiPriority w:val="39"/>
    <w:semiHidden/>
    <w:unhideWhenUsed/>
    <w:rsid w:val="00C97090"/>
    <w:pPr>
      <w:spacing w:after="100"/>
      <w:ind w:left="1600"/>
    </w:pPr>
  </w:style>
  <w:style w:type="paragraph" w:styleId="Overskrift">
    <w:name w:val="TOC Heading"/>
    <w:basedOn w:val="Overskrift1"/>
    <w:next w:val="Normal"/>
    <w:uiPriority w:val="39"/>
    <w:unhideWhenUsed/>
    <w:qFormat/>
    <w:rsid w:val="00AB1571"/>
    <w:pPr>
      <w:spacing w:before="240" w:line="259" w:lineRule="auto"/>
      <w:outlineLvl w:val="9"/>
    </w:pPr>
    <w:rPr>
      <w:b w:val="0"/>
      <w:bCs w:val="0"/>
      <w:color w:val="625446" w:themeColor="accent1" w:themeShade="BF"/>
      <w:sz w:val="32"/>
      <w:szCs w:val="32"/>
      <w:lang w:eastAsia="da-DK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664604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03806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54518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47839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209059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39257927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207521666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70428788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2097820311">
                          <w:marLeft w:val="-225"/>
                          <w:marRight w:val="-225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062950985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6654770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38874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0472911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333720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265891897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138792390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77501806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7777078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1050961233">
                                  <w:marLeft w:val="0"/>
                                  <w:marRight w:val="0"/>
                                  <w:marTop w:val="100"/>
                                  <w:marBottom w:val="10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1747536409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124616435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1625696072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</w:divsChild>
                                </w:div>
                              </w:divsChild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9752567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00617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50061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35356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image" Target="media/image6.jpg"/><Relationship Id="rId18" Type="http://schemas.openxmlformats.org/officeDocument/2006/relationships/image" Target="media/image11.jpg"/><Relationship Id="rId26" Type="http://schemas.openxmlformats.org/officeDocument/2006/relationships/image" Target="media/image19.jpeg"/><Relationship Id="rId39" Type="http://schemas.openxmlformats.org/officeDocument/2006/relationships/theme" Target="theme/theme1.xml"/><Relationship Id="rId21" Type="http://schemas.openxmlformats.org/officeDocument/2006/relationships/image" Target="media/image14.jpeg"/><Relationship Id="rId34" Type="http://schemas.openxmlformats.org/officeDocument/2006/relationships/header" Target="header3.xml"/><Relationship Id="rId42" Type="http://schemas.openxmlformats.org/officeDocument/2006/relationships/customXml" Target="../customXml/item4.xml"/><Relationship Id="rId7" Type="http://schemas.openxmlformats.org/officeDocument/2006/relationships/endnotes" Target="endnotes.xml"/><Relationship Id="rId2" Type="http://schemas.openxmlformats.org/officeDocument/2006/relationships/numbering" Target="numbering.xml"/><Relationship Id="rId16" Type="http://schemas.openxmlformats.org/officeDocument/2006/relationships/image" Target="media/image9.jpg"/><Relationship Id="rId20" Type="http://schemas.openxmlformats.org/officeDocument/2006/relationships/image" Target="media/image13.jpeg"/><Relationship Id="rId29" Type="http://schemas.openxmlformats.org/officeDocument/2006/relationships/image" Target="media/image22.jpeg"/><Relationship Id="rId41" Type="http://schemas.openxmlformats.org/officeDocument/2006/relationships/customXml" Target="../customXml/item3.xml"/><Relationship Id="rId1" Type="http://schemas.openxmlformats.org/officeDocument/2006/relationships/customXml" Target="../customXml/item1.xml"/><Relationship Id="rId6" Type="http://schemas.openxmlformats.org/officeDocument/2006/relationships/footnotes" Target="footnotes.xml"/><Relationship Id="rId11" Type="http://schemas.openxmlformats.org/officeDocument/2006/relationships/image" Target="media/image4.jpg"/><Relationship Id="rId24" Type="http://schemas.openxmlformats.org/officeDocument/2006/relationships/image" Target="media/image17.jpeg"/><Relationship Id="rId32" Type="http://schemas.openxmlformats.org/officeDocument/2006/relationships/footer" Target="footer1.xml"/><Relationship Id="rId37" Type="http://schemas.openxmlformats.org/officeDocument/2006/relationships/header" Target="header4.xml"/><Relationship Id="rId40" Type="http://schemas.openxmlformats.org/officeDocument/2006/relationships/customXml" Target="../customXml/item2.xml"/><Relationship Id="rId5" Type="http://schemas.openxmlformats.org/officeDocument/2006/relationships/webSettings" Target="webSettings.xml"/><Relationship Id="rId15" Type="http://schemas.openxmlformats.org/officeDocument/2006/relationships/image" Target="media/image8.jpg"/><Relationship Id="rId23" Type="http://schemas.openxmlformats.org/officeDocument/2006/relationships/image" Target="media/image16.jpeg"/><Relationship Id="rId28" Type="http://schemas.openxmlformats.org/officeDocument/2006/relationships/image" Target="media/image21.jpeg"/><Relationship Id="rId36" Type="http://schemas.openxmlformats.org/officeDocument/2006/relationships/image" Target="media/image23.png"/><Relationship Id="rId10" Type="http://schemas.openxmlformats.org/officeDocument/2006/relationships/image" Target="media/image3.jpg"/><Relationship Id="rId19" Type="http://schemas.openxmlformats.org/officeDocument/2006/relationships/image" Target="media/image12.jpeg"/><Relationship Id="rId31" Type="http://schemas.openxmlformats.org/officeDocument/2006/relationships/header" Target="header2.xml"/><Relationship Id="rId4" Type="http://schemas.openxmlformats.org/officeDocument/2006/relationships/settings" Target="settings.xml"/><Relationship Id="rId9" Type="http://schemas.openxmlformats.org/officeDocument/2006/relationships/image" Target="media/image2.jpg"/><Relationship Id="rId14" Type="http://schemas.openxmlformats.org/officeDocument/2006/relationships/image" Target="media/image7.jpg"/><Relationship Id="rId22" Type="http://schemas.openxmlformats.org/officeDocument/2006/relationships/image" Target="media/image15.jpeg"/><Relationship Id="rId27" Type="http://schemas.openxmlformats.org/officeDocument/2006/relationships/image" Target="media/image20.jpeg"/><Relationship Id="rId30" Type="http://schemas.openxmlformats.org/officeDocument/2006/relationships/header" Target="header1.xml"/><Relationship Id="rId35" Type="http://schemas.openxmlformats.org/officeDocument/2006/relationships/footer" Target="footer3.xml"/><Relationship Id="rId8" Type="http://schemas.openxmlformats.org/officeDocument/2006/relationships/image" Target="media/image1.jpg"/><Relationship Id="rId3" Type="http://schemas.openxmlformats.org/officeDocument/2006/relationships/styles" Target="styles.xml"/><Relationship Id="rId12" Type="http://schemas.openxmlformats.org/officeDocument/2006/relationships/image" Target="media/image5.jpg"/><Relationship Id="rId17" Type="http://schemas.openxmlformats.org/officeDocument/2006/relationships/image" Target="media/image10.jpg"/><Relationship Id="rId25" Type="http://schemas.openxmlformats.org/officeDocument/2006/relationships/image" Target="media/image18.jpeg"/><Relationship Id="rId33" Type="http://schemas.openxmlformats.org/officeDocument/2006/relationships/footer" Target="footer2.xml"/><Relationship Id="rId38" Type="http://schemas.openxmlformats.org/officeDocument/2006/relationships/fontTable" Target="fontTable.xml"/></Relationships>
</file>

<file path=word/theme/theme1.xml><?xml version="1.0" encoding="utf-8"?>
<a:theme xmlns:a="http://schemas.openxmlformats.org/drawingml/2006/main" name="Kontortema">
  <a:themeElements>
    <a:clrScheme name="Region Midtjyllan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84715E"/>
      </a:accent1>
      <a:accent2>
        <a:srgbClr val="990033"/>
      </a:accent2>
      <a:accent3>
        <a:srgbClr val="E3DFD4"/>
      </a:accent3>
      <a:accent4>
        <a:srgbClr val="3F3018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erdana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on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DE939CED9167F542B6AF85183D267D39" ma:contentTypeVersion="0" ma:contentTypeDescription="Opret et nyt dokument." ma:contentTypeScope="" ma:versionID="a3ae112f86cfa70e401498eb1a05898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ab5f0ad968dfcf4f7054d9d3455de49b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dhol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6B1DBCC-7B02-4624-8722-FC528B790E54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757E5B2C-2287-42F1-843B-C3C015869ED8}"/>
</file>

<file path=customXml/itemProps3.xml><?xml version="1.0" encoding="utf-8"?>
<ds:datastoreItem xmlns:ds="http://schemas.openxmlformats.org/officeDocument/2006/customXml" ds:itemID="{B9AE451B-FBE3-44EF-9DDC-38216AC0A15A}"/>
</file>

<file path=customXml/itemProps4.xml><?xml version="1.0" encoding="utf-8"?>
<ds:datastoreItem xmlns:ds="http://schemas.openxmlformats.org/officeDocument/2006/customXml" ds:itemID="{71594224-9DCF-4350-B274-F5A4696B9CA9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6</Pages>
  <Words>541</Words>
  <Characters>3307</Characters>
  <Application>Microsoft Office Word</Application>
  <DocSecurity>0</DocSecurity>
  <Lines>27</Lines>
  <Paragraphs>7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/>
    </vt:vector>
  </TitlesOfParts>
  <Company>Region Midtjylland</Company>
  <LinksUpToDate>false</LinksUpToDate>
  <CharactersWithSpaces>3841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>- Lærings- og kvalitetsteam for apopleksi</dc:subject>
  <dc:creator>Birgitte Orheim Andersen</dc:creator>
  <cp:lastModifiedBy>Lærke Baltzer Pedersen</cp:lastModifiedBy>
  <cp:revision>2</cp:revision>
  <cp:lastPrinted>2022-09-06T10:22:00Z</cp:lastPrinted>
  <dcterms:created xsi:type="dcterms:W3CDTF">2026-05-28T12:55:00Z</dcterms:created>
  <dcterms:modified xsi:type="dcterms:W3CDTF">2026-05-28T12:55:00Z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0x010100DE939CED9167F542B6AF85183D267D39</vt:lpwstr>
  </property>
  <property fmtid="{D5CDD505-2E9C-101B-9397-08002B2CF9AE}" pid="3" name="Order">
    <vt:r8>37497400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TriggerFlowInfo">
    <vt:lpwstr/>
  </property>
  <property fmtid="{D5CDD505-2E9C-101B-9397-08002B2CF9AE}" pid="7" name="_SourceUrl">
    <vt:lpwstr/>
  </property>
  <property fmtid="{D5CDD505-2E9C-101B-9397-08002B2CF9AE}" pid="8" name="_SharedFileIndex">
    <vt:lpwstr/>
  </property>
  <property fmtid="{D5CDD505-2E9C-101B-9397-08002B2CF9AE}" pid="9" name="ComplianceAssetId">
    <vt:lpwstr/>
  </property>
  <property fmtid="{D5CDD505-2E9C-101B-9397-08002B2CF9AE}" pid="10" name="TemplateUrl">
    <vt:lpwstr/>
  </property>
  <property fmtid="{D5CDD505-2E9C-101B-9397-08002B2CF9AE}" pid="11" name="_ExtendedDescription">
    <vt:lpwstr/>
  </property>
</Properties>
</file>