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bookmarkIdSeed="2">
  <p:sldMasterIdLst>
    <p:sldMasterId id="2147483660" r:id="rId1"/>
  </p:sldMasterIdLst>
  <p:notesMasterIdLst>
    <p:notesMasterId r:id="rId6"/>
  </p:notesMasterIdLst>
  <p:handoutMasterIdLst>
    <p:handoutMasterId r:id="rId7"/>
  </p:handoutMasterIdLst>
  <p:sldIdLst>
    <p:sldId id="270" r:id="rId2"/>
    <p:sldId id="293" r:id="rId3"/>
    <p:sldId id="292" r:id="rId4"/>
    <p:sldId id="294" r:id="rId5"/>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78" autoAdjust="0"/>
    <p:restoredTop sz="63837" autoAdjust="0"/>
  </p:normalViewPr>
  <p:slideViewPr>
    <p:cSldViewPr snapToGrid="0" snapToObjects="1">
      <p:cViewPr varScale="1">
        <p:scale>
          <a:sx n="90" d="100"/>
          <a:sy n="90" d="100"/>
        </p:scale>
        <p:origin x="1602" y="90"/>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4" d="100"/>
          <a:sy n="84" d="100"/>
        </p:scale>
        <p:origin x="319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a:extLst>
              <a:ext uri="{FF2B5EF4-FFF2-40B4-BE49-F238E27FC236}">
                <a16:creationId xmlns:a16="http://schemas.microsoft.com/office/drawing/2014/main" id="{5CBA51C9-1B35-37A3-4CE5-F76B0356E87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a:extLst>
              <a:ext uri="{FF2B5EF4-FFF2-40B4-BE49-F238E27FC236}">
                <a16:creationId xmlns:a16="http://schemas.microsoft.com/office/drawing/2014/main" id="{EFD529E0-E503-DF5D-732F-F6F52790C4A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D5A3ABC-CD55-FC40-8E43-0B1F9A8A919A}" type="datetimeFigureOut">
              <a:rPr lang="da-DK" smtClean="0"/>
              <a:t>09-09-2025</a:t>
            </a:fld>
            <a:endParaRPr lang="da-DK"/>
          </a:p>
        </p:txBody>
      </p:sp>
      <p:sp>
        <p:nvSpPr>
          <p:cNvPr id="4" name="Pladsholder til sidefod 3">
            <a:extLst>
              <a:ext uri="{FF2B5EF4-FFF2-40B4-BE49-F238E27FC236}">
                <a16:creationId xmlns:a16="http://schemas.microsoft.com/office/drawing/2014/main" id="{FE9D769C-281B-9886-8A3D-F0C33A36BBE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5" name="Pladsholder til slidenummer 4">
            <a:extLst>
              <a:ext uri="{FF2B5EF4-FFF2-40B4-BE49-F238E27FC236}">
                <a16:creationId xmlns:a16="http://schemas.microsoft.com/office/drawing/2014/main" id="{BFA8E28F-1214-9A65-2E8B-70AE76E8B31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C139F8F-45CD-6741-B530-9B5510B147E5}" type="slidenum">
              <a:rPr lang="da-DK" smtClean="0"/>
              <a:t>‹nr.›</a:t>
            </a:fld>
            <a:endParaRPr lang="da-DK"/>
          </a:p>
        </p:txBody>
      </p:sp>
    </p:spTree>
    <p:extLst>
      <p:ext uri="{BB962C8B-B14F-4D97-AF65-F5344CB8AC3E}">
        <p14:creationId xmlns:p14="http://schemas.microsoft.com/office/powerpoint/2010/main" val="375372751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906F99-B314-A048-898E-E2690C42F678}" type="datetimeFigureOut">
              <a:rPr lang="da-DK" smtClean="0"/>
              <a:t>09-09-2025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08015B-1F8A-4448-8B39-3AE3C100B414}" type="slidenum">
              <a:rPr lang="da-DK" smtClean="0"/>
              <a:t>‹nr.›</a:t>
            </a:fld>
            <a:endParaRPr lang="da-DK"/>
          </a:p>
        </p:txBody>
      </p:sp>
    </p:spTree>
    <p:extLst>
      <p:ext uri="{BB962C8B-B14F-4D97-AF65-F5344CB8AC3E}">
        <p14:creationId xmlns:p14="http://schemas.microsoft.com/office/powerpoint/2010/main" val="289802875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B708015B-1F8A-4448-8B39-3AE3C100B414}" type="slidenum">
              <a:rPr lang="da-DK" smtClean="0"/>
              <a:t>1</a:t>
            </a:fld>
            <a:endParaRPr lang="da-DK"/>
          </a:p>
        </p:txBody>
      </p:sp>
    </p:spTree>
    <p:extLst>
      <p:ext uri="{BB962C8B-B14F-4D97-AF65-F5344CB8AC3E}">
        <p14:creationId xmlns:p14="http://schemas.microsoft.com/office/powerpoint/2010/main" val="41886641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7B92E-2656-BEE3-6506-AEF16C5757A7}"/>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3A49EA0D-C345-AEDB-C1EE-5E95943BCAF7}"/>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7A5EA7C0-997B-78C2-C2F5-41A0E7BAE046}"/>
              </a:ext>
            </a:extLst>
          </p:cNvPr>
          <p:cNvSpPr>
            <a:spLocks noGrp="1"/>
          </p:cNvSpPr>
          <p:nvPr>
            <p:ph type="body" idx="1"/>
          </p:nvPr>
        </p:nvSpPr>
        <p:spPr/>
        <p:txBody>
          <a:bodyPr/>
          <a:lstStyle/>
          <a:p>
            <a:endParaRPr lang="da-DK" dirty="0"/>
          </a:p>
        </p:txBody>
      </p:sp>
      <p:sp>
        <p:nvSpPr>
          <p:cNvPr id="4" name="Pladsholder til slidenummer 3">
            <a:extLst>
              <a:ext uri="{FF2B5EF4-FFF2-40B4-BE49-F238E27FC236}">
                <a16:creationId xmlns:a16="http://schemas.microsoft.com/office/drawing/2014/main" id="{53192B37-15E7-169C-6E96-EF6B9EBE4BF6}"/>
              </a:ext>
            </a:extLst>
          </p:cNvPr>
          <p:cNvSpPr>
            <a:spLocks noGrp="1"/>
          </p:cNvSpPr>
          <p:nvPr>
            <p:ph type="sldNum" sz="quarter" idx="10"/>
          </p:nvPr>
        </p:nvSpPr>
        <p:spPr/>
        <p:txBody>
          <a:bodyPr/>
          <a:lstStyle/>
          <a:p>
            <a:fld id="{B708015B-1F8A-4448-8B39-3AE3C100B414}" type="slidenum">
              <a:rPr lang="da-DK" smtClean="0"/>
              <a:t>2</a:t>
            </a:fld>
            <a:endParaRPr lang="da-DK"/>
          </a:p>
        </p:txBody>
      </p:sp>
    </p:spTree>
    <p:extLst>
      <p:ext uri="{BB962C8B-B14F-4D97-AF65-F5344CB8AC3E}">
        <p14:creationId xmlns:p14="http://schemas.microsoft.com/office/powerpoint/2010/main" val="40701179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B708015B-1F8A-4448-8B39-3AE3C100B414}" type="slidenum">
              <a:rPr lang="da-DK" smtClean="0"/>
              <a:t>3</a:t>
            </a:fld>
            <a:endParaRPr lang="da-DK"/>
          </a:p>
        </p:txBody>
      </p:sp>
    </p:spTree>
    <p:extLst>
      <p:ext uri="{BB962C8B-B14F-4D97-AF65-F5344CB8AC3E}">
        <p14:creationId xmlns:p14="http://schemas.microsoft.com/office/powerpoint/2010/main" val="3462278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B708015B-1F8A-4448-8B39-3AE3C100B414}" type="slidenum">
              <a:rPr lang="da-DK" smtClean="0"/>
              <a:t>4</a:t>
            </a:fld>
            <a:endParaRPr lang="da-DK"/>
          </a:p>
        </p:txBody>
      </p:sp>
    </p:spTree>
    <p:extLst>
      <p:ext uri="{BB962C8B-B14F-4D97-AF65-F5344CB8AC3E}">
        <p14:creationId xmlns:p14="http://schemas.microsoft.com/office/powerpoint/2010/main" val="31274234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5E9FBF-2E57-FE16-97E0-0B3ACC591D40}"/>
              </a:ext>
            </a:extLst>
          </p:cNvPr>
          <p:cNvSpPr>
            <a:spLocks noGrp="1"/>
          </p:cNvSpPr>
          <p:nvPr>
            <p:ph type="title"/>
          </p:nvPr>
        </p:nvSpPr>
        <p:spPr>
          <a:xfrm>
            <a:off x="539750" y="951682"/>
            <a:ext cx="4673695" cy="3106251"/>
          </a:xfrm>
        </p:spPr>
        <p:txBody>
          <a:bodyPr>
            <a:normAutofit/>
          </a:bodyPr>
          <a:lstStyle>
            <a:lvl1pPr>
              <a:defRPr sz="3400">
                <a:solidFill>
                  <a:schemeClr val="bg1"/>
                </a:solidFill>
              </a:defRPr>
            </a:lvl1pPr>
          </a:lstStyle>
          <a:p>
            <a:r>
              <a:rPr lang="da-DK"/>
              <a:t>Klik for at redigere i master</a:t>
            </a:r>
            <a:endParaRPr lang="en-GB" dirty="0"/>
          </a:p>
        </p:txBody>
      </p:sp>
    </p:spTree>
    <p:extLst>
      <p:ext uri="{BB962C8B-B14F-4D97-AF65-F5344CB8AC3E}">
        <p14:creationId xmlns:p14="http://schemas.microsoft.com/office/powerpoint/2010/main" val="55189426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1 spalte + billede v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9750" y="273844"/>
            <a:ext cx="7976791" cy="994172"/>
          </a:xfrm>
        </p:spPr>
        <p:txBody>
          <a:bodyPr/>
          <a:lstStyle/>
          <a:p>
            <a:r>
              <a:rPr lang="da-DK"/>
              <a:t>Klik for at redigere i master</a:t>
            </a:r>
            <a:endParaRPr lang="en-US" dirty="0"/>
          </a:p>
        </p:txBody>
      </p:sp>
      <p:sp>
        <p:nvSpPr>
          <p:cNvPr id="11" name="Text Placeholder 3">
            <a:extLst>
              <a:ext uri="{FF2B5EF4-FFF2-40B4-BE49-F238E27FC236}">
                <a16:creationId xmlns:a16="http://schemas.microsoft.com/office/drawing/2014/main" id="{A5905622-27F5-3116-960B-8AEE79CD3DE9}"/>
              </a:ext>
            </a:extLst>
          </p:cNvPr>
          <p:cNvSpPr>
            <a:spLocks noGrp="1"/>
          </p:cNvSpPr>
          <p:nvPr>
            <p:ph type="body" sz="half" idx="10"/>
          </p:nvPr>
        </p:nvSpPr>
        <p:spPr>
          <a:xfrm>
            <a:off x="553640" y="1377950"/>
            <a:ext cx="7976791" cy="2858691"/>
          </a:xfrm>
        </p:spPr>
        <p:txBody>
          <a:bodyPr>
            <a:normAutofit/>
          </a:bodyPr>
          <a:lstStyle>
            <a:lvl1pPr marL="0" indent="0">
              <a:buNone/>
              <a:defRPr sz="1600" baseline="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a-DK"/>
              <a:t>Rediger typografien i masterens</a:t>
            </a:r>
          </a:p>
        </p:txBody>
      </p:sp>
      <p:sp>
        <p:nvSpPr>
          <p:cNvPr id="14" name="Pladsholder til slidenummer 7">
            <a:extLst>
              <a:ext uri="{FF2B5EF4-FFF2-40B4-BE49-F238E27FC236}">
                <a16:creationId xmlns:a16="http://schemas.microsoft.com/office/drawing/2014/main" id="{53F184CA-65C7-18C6-3688-D65032C3B337}"/>
              </a:ext>
            </a:extLst>
          </p:cNvPr>
          <p:cNvSpPr>
            <a:spLocks noGrp="1"/>
          </p:cNvSpPr>
          <p:nvPr>
            <p:ph type="sldNum" sz="quarter" idx="12"/>
          </p:nvPr>
        </p:nvSpPr>
        <p:spPr>
          <a:xfrm>
            <a:off x="7058447" y="4564712"/>
            <a:ext cx="1497443" cy="274637"/>
          </a:xfrm>
        </p:spPr>
        <p:txBody>
          <a:bodyPr/>
          <a:lstStyle/>
          <a:p>
            <a:fld id="{455AB540-CE75-6C46-B27E-68FF3451F455}" type="slidenum">
              <a:rPr lang="da-DK" smtClean="0"/>
              <a:pPr/>
              <a:t>‹nr.›</a:t>
            </a:fld>
            <a:endParaRPr lang="da-DK" dirty="0"/>
          </a:p>
        </p:txBody>
      </p:sp>
    </p:spTree>
    <p:extLst>
      <p:ext uri="{BB962C8B-B14F-4D97-AF65-F5344CB8AC3E}">
        <p14:creationId xmlns:p14="http://schemas.microsoft.com/office/powerpoint/2010/main" val="2836364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spalte + billede v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9750" y="273844"/>
            <a:ext cx="7976791" cy="994172"/>
          </a:xfrm>
        </p:spPr>
        <p:txBody>
          <a:bodyPr/>
          <a:lstStyle/>
          <a:p>
            <a:r>
              <a:rPr lang="da-DK"/>
              <a:t>Klik for at redigere i master</a:t>
            </a:r>
            <a:endParaRPr lang="en-US" dirty="0"/>
          </a:p>
        </p:txBody>
      </p:sp>
      <p:sp>
        <p:nvSpPr>
          <p:cNvPr id="11" name="Text Placeholder 3">
            <a:extLst>
              <a:ext uri="{FF2B5EF4-FFF2-40B4-BE49-F238E27FC236}">
                <a16:creationId xmlns:a16="http://schemas.microsoft.com/office/drawing/2014/main" id="{A5905622-27F5-3116-960B-8AEE79CD3DE9}"/>
              </a:ext>
            </a:extLst>
          </p:cNvPr>
          <p:cNvSpPr>
            <a:spLocks noGrp="1"/>
          </p:cNvSpPr>
          <p:nvPr>
            <p:ph type="body" sz="half" idx="10"/>
          </p:nvPr>
        </p:nvSpPr>
        <p:spPr>
          <a:xfrm>
            <a:off x="553640" y="1377950"/>
            <a:ext cx="7976791" cy="2858691"/>
          </a:xfrm>
        </p:spPr>
        <p:txBody>
          <a:bodyPr>
            <a:normAutofit/>
          </a:bodyPr>
          <a:lstStyle>
            <a:lvl1pPr marL="0" indent="0">
              <a:buNone/>
              <a:defRPr sz="1600" baseline="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a-DK"/>
              <a:t>Rediger typografien i masterens</a:t>
            </a:r>
          </a:p>
        </p:txBody>
      </p:sp>
      <p:sp>
        <p:nvSpPr>
          <p:cNvPr id="14" name="Pladsholder til slidenummer 7">
            <a:extLst>
              <a:ext uri="{FF2B5EF4-FFF2-40B4-BE49-F238E27FC236}">
                <a16:creationId xmlns:a16="http://schemas.microsoft.com/office/drawing/2014/main" id="{53F184CA-65C7-18C6-3688-D65032C3B337}"/>
              </a:ext>
            </a:extLst>
          </p:cNvPr>
          <p:cNvSpPr>
            <a:spLocks noGrp="1"/>
          </p:cNvSpPr>
          <p:nvPr>
            <p:ph type="sldNum" sz="quarter" idx="12"/>
          </p:nvPr>
        </p:nvSpPr>
        <p:spPr>
          <a:xfrm>
            <a:off x="7058447" y="4564712"/>
            <a:ext cx="1497443" cy="274637"/>
          </a:xfrm>
        </p:spPr>
        <p:txBody>
          <a:bodyPr/>
          <a:lstStyle/>
          <a:p>
            <a:fld id="{455AB540-CE75-6C46-B27E-68FF3451F455}" type="slidenum">
              <a:rPr lang="da-DK" smtClean="0"/>
              <a:pPr/>
              <a:t>‹nr.›</a:t>
            </a:fld>
            <a:endParaRPr lang="da-DK" dirty="0"/>
          </a:p>
        </p:txBody>
      </p:sp>
    </p:spTree>
    <p:extLst>
      <p:ext uri="{BB962C8B-B14F-4D97-AF65-F5344CB8AC3E}">
        <p14:creationId xmlns:p14="http://schemas.microsoft.com/office/powerpoint/2010/main" val="158164739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da-DK" dirty="0"/>
              <a:t>Klik for at redigere titeltypografien i masteren</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endParaRPr lang="en-US" dirty="0"/>
          </a:p>
        </p:txBody>
      </p:sp>
      <p:sp>
        <p:nvSpPr>
          <p:cNvPr id="5" name="Pladsholder til slidenummer 4">
            <a:extLst>
              <a:ext uri="{FF2B5EF4-FFF2-40B4-BE49-F238E27FC236}">
                <a16:creationId xmlns:a16="http://schemas.microsoft.com/office/drawing/2014/main" id="{8EE15739-412E-C13D-FBC7-CC92465B1D43}"/>
              </a:ext>
            </a:extLst>
          </p:cNvPr>
          <p:cNvSpPr>
            <a:spLocks noGrp="1"/>
          </p:cNvSpPr>
          <p:nvPr>
            <p:ph type="sldNum" sz="quarter" idx="4"/>
          </p:nvPr>
        </p:nvSpPr>
        <p:spPr>
          <a:xfrm>
            <a:off x="6457950" y="4595019"/>
            <a:ext cx="2057400" cy="274637"/>
          </a:xfrm>
          <a:prstGeom prst="rect">
            <a:avLst/>
          </a:prstGeom>
        </p:spPr>
        <p:txBody>
          <a:bodyPr vert="horz" lIns="91440" tIns="45720" rIns="91440" bIns="45720" rtlCol="0" anchor="ctr"/>
          <a:lstStyle>
            <a:lvl1pPr algn="r">
              <a:defRPr sz="1000">
                <a:solidFill>
                  <a:schemeClr val="tx1">
                    <a:tint val="75000"/>
                  </a:schemeClr>
                </a:solidFill>
              </a:defRPr>
            </a:lvl1pPr>
          </a:lstStyle>
          <a:p>
            <a:fld id="{455AB540-CE75-6C46-B27E-68FF3451F455}" type="slidenum">
              <a:rPr lang="da-DK" smtClean="0"/>
              <a:pPr/>
              <a:t>‹nr.›</a:t>
            </a:fld>
            <a:endParaRPr lang="da-DK" dirty="0"/>
          </a:p>
        </p:txBody>
      </p:sp>
    </p:spTree>
    <p:extLst>
      <p:ext uri="{BB962C8B-B14F-4D97-AF65-F5344CB8AC3E}">
        <p14:creationId xmlns:p14="http://schemas.microsoft.com/office/powerpoint/2010/main" val="4273100023"/>
      </p:ext>
    </p:extLst>
  </p:cSld>
  <p:clrMap bg1="lt1" tx1="dk1" bg2="lt2" tx2="dk2" accent1="accent1" accent2="accent2" accent3="accent3" accent4="accent4" accent5="accent5" accent6="accent6" hlink="hlink" folHlink="folHlink"/>
  <p:sldLayoutIdLst>
    <p:sldLayoutId id="2147483661" r:id="rId1"/>
    <p:sldLayoutId id="2147483679" r:id="rId2"/>
    <p:sldLayoutId id="2147483676" r:id="rId3"/>
  </p:sldLayoutIdLst>
  <p:hf hdr="0" ftr="0" dt="0"/>
  <p:txStyles>
    <p:titleStyle>
      <a:lvl1pPr algn="l" defTabSz="685800" rtl="0" eaLnBrk="1" latinLnBrk="0" hangingPunct="1">
        <a:lnSpc>
          <a:spcPct val="90000"/>
        </a:lnSpc>
        <a:spcBef>
          <a:spcPct val="0"/>
        </a:spcBef>
        <a:buNone/>
        <a:defRPr sz="2800" kern="1200" baseline="0">
          <a:solidFill>
            <a:schemeClr val="accent6"/>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40">
          <p15:clr>
            <a:srgbClr val="F26B43"/>
          </p15:clr>
        </p15:guide>
        <p15:guide id="2" orient="horz" pos="75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328576" y="114270"/>
            <a:ext cx="7976791" cy="1190547"/>
          </a:xfrm>
        </p:spPr>
        <p:txBody>
          <a:bodyPr>
            <a:normAutofit/>
          </a:bodyPr>
          <a:lstStyle/>
          <a:p>
            <a:r>
              <a:rPr lang="da-DK" sz="2000" b="1" dirty="0"/>
              <a:t>Deling af materiale til inspiration 1/2 </a:t>
            </a:r>
            <a:br>
              <a:rPr lang="da-DK" sz="2000" b="1" dirty="0"/>
            </a:br>
            <a:r>
              <a:rPr lang="da-DK" sz="2000" dirty="0">
                <a:solidFill>
                  <a:schemeClr val="bg1">
                    <a:lumMod val="95000"/>
                  </a:schemeClr>
                </a:solidFill>
              </a:rPr>
              <a:t>OBS: slet gerne denne slide inden den udfyldte skabelon sendes til LKT Ressourceperson</a:t>
            </a:r>
            <a:r>
              <a:rPr lang="da-DK" sz="2000" b="1" dirty="0"/>
              <a:t> </a:t>
            </a:r>
            <a:endParaRPr lang="da-DK" sz="2000" dirty="0"/>
          </a:p>
        </p:txBody>
      </p:sp>
      <p:sp>
        <p:nvSpPr>
          <p:cNvPr id="8" name="Pladsholder til tekst 7"/>
          <p:cNvSpPr>
            <a:spLocks noGrp="1"/>
          </p:cNvSpPr>
          <p:nvPr>
            <p:ph type="body" sz="half" idx="10"/>
          </p:nvPr>
        </p:nvSpPr>
        <p:spPr>
          <a:xfrm>
            <a:off x="328576" y="1211184"/>
            <a:ext cx="8157878" cy="2858691"/>
          </a:xfrm>
        </p:spPr>
        <p:txBody>
          <a:bodyPr>
            <a:noAutofit/>
          </a:bodyPr>
          <a:lstStyle/>
          <a:p>
            <a:pPr>
              <a:lnSpc>
                <a:spcPct val="100000"/>
              </a:lnSpc>
              <a:spcAft>
                <a:spcPts val="600"/>
              </a:spcAft>
            </a:pPr>
            <a:r>
              <a:rPr lang="da-DK" sz="1400" dirty="0"/>
              <a:t>På kvalitetsteams.dk kan lokale tværsektorielle teams dele materialer og produkter, der kan være relevant </a:t>
            </a:r>
            <a:r>
              <a:rPr lang="da-DK" sz="1400"/>
              <a:t>som inspiration for </a:t>
            </a:r>
            <a:r>
              <a:rPr lang="da-DK" sz="1400" dirty="0"/>
              <a:t>andre teams og finde materiale, andre har delt.</a:t>
            </a:r>
          </a:p>
          <a:p>
            <a:pPr>
              <a:lnSpc>
                <a:spcPct val="100000"/>
              </a:lnSpc>
              <a:spcAft>
                <a:spcPts val="600"/>
              </a:spcAft>
            </a:pPr>
            <a:r>
              <a:rPr lang="da-DK" sz="1400" dirty="0"/>
              <a:t>Materiale som deles kan være af meget forskellig karakter og format, så derfor er det vigtigt at give lidt information om materialet, så andre kan vurdere, hvorvidt og hvordan materialet kan anvendes hos dem.</a:t>
            </a:r>
          </a:p>
          <a:p>
            <a:pPr>
              <a:lnSpc>
                <a:spcPct val="100000"/>
              </a:lnSpc>
              <a:spcAft>
                <a:spcPts val="600"/>
              </a:spcAft>
            </a:pPr>
            <a:r>
              <a:rPr lang="da-DK" sz="1400" dirty="0"/>
              <a:t>Følg derfor instruks på næste side.</a:t>
            </a:r>
          </a:p>
          <a:p>
            <a:endParaRPr lang="da-DK" sz="1400" dirty="0"/>
          </a:p>
        </p:txBody>
      </p:sp>
    </p:spTree>
    <p:extLst>
      <p:ext uri="{BB962C8B-B14F-4D97-AF65-F5344CB8AC3E}">
        <p14:creationId xmlns:p14="http://schemas.microsoft.com/office/powerpoint/2010/main" val="2999338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DE8478-5A21-20D7-7A10-53CA01CFFF15}"/>
            </a:ext>
          </a:extLst>
        </p:cNvPr>
        <p:cNvGrpSpPr/>
        <p:nvPr/>
      </p:nvGrpSpPr>
      <p:grpSpPr>
        <a:xfrm>
          <a:off x="0" y="0"/>
          <a:ext cx="0" cy="0"/>
          <a:chOff x="0" y="0"/>
          <a:chExt cx="0" cy="0"/>
        </a:xfrm>
      </p:grpSpPr>
      <p:sp>
        <p:nvSpPr>
          <p:cNvPr id="7" name="Titel 6">
            <a:extLst>
              <a:ext uri="{FF2B5EF4-FFF2-40B4-BE49-F238E27FC236}">
                <a16:creationId xmlns:a16="http://schemas.microsoft.com/office/drawing/2014/main" id="{2882B8E4-53F9-0C6D-7CA0-DD0661800EA2}"/>
              </a:ext>
            </a:extLst>
          </p:cNvPr>
          <p:cNvSpPr>
            <a:spLocks noGrp="1"/>
          </p:cNvSpPr>
          <p:nvPr>
            <p:ph type="title"/>
          </p:nvPr>
        </p:nvSpPr>
        <p:spPr>
          <a:xfrm>
            <a:off x="328576" y="114270"/>
            <a:ext cx="7976791" cy="1190547"/>
          </a:xfrm>
        </p:spPr>
        <p:txBody>
          <a:bodyPr>
            <a:normAutofit/>
          </a:bodyPr>
          <a:lstStyle/>
          <a:p>
            <a:r>
              <a:rPr lang="da-DK" sz="2000" b="1" dirty="0"/>
              <a:t>Deling af materiale til inspiration 2/2 </a:t>
            </a:r>
            <a:br>
              <a:rPr lang="da-DK" sz="2000" b="1" dirty="0"/>
            </a:br>
            <a:r>
              <a:rPr lang="da-DK" sz="2000" dirty="0">
                <a:solidFill>
                  <a:schemeClr val="bg1">
                    <a:lumMod val="95000"/>
                  </a:schemeClr>
                </a:solidFill>
              </a:rPr>
              <a:t>OBS: slet gerne denne slide inden den udfyldte skabelon sendes til LKT Ressourceperson</a:t>
            </a:r>
            <a:endParaRPr lang="da-DK" sz="2000" dirty="0"/>
          </a:p>
        </p:txBody>
      </p:sp>
      <p:sp>
        <p:nvSpPr>
          <p:cNvPr id="8" name="Pladsholder til tekst 7">
            <a:extLst>
              <a:ext uri="{FF2B5EF4-FFF2-40B4-BE49-F238E27FC236}">
                <a16:creationId xmlns:a16="http://schemas.microsoft.com/office/drawing/2014/main" id="{ABC61D40-FCD6-A4AD-788E-EE351BA51750}"/>
              </a:ext>
            </a:extLst>
          </p:cNvPr>
          <p:cNvSpPr>
            <a:spLocks noGrp="1"/>
          </p:cNvSpPr>
          <p:nvPr>
            <p:ph type="body" sz="half" idx="10"/>
          </p:nvPr>
        </p:nvSpPr>
        <p:spPr>
          <a:xfrm>
            <a:off x="328576" y="1211184"/>
            <a:ext cx="8157878" cy="2858691"/>
          </a:xfrm>
        </p:spPr>
        <p:txBody>
          <a:bodyPr>
            <a:noAutofit/>
          </a:bodyPr>
          <a:lstStyle/>
          <a:p>
            <a:pPr>
              <a:lnSpc>
                <a:spcPct val="100000"/>
              </a:lnSpc>
              <a:spcAft>
                <a:spcPts val="600"/>
              </a:spcAft>
            </a:pPr>
            <a:r>
              <a:rPr lang="da-DK" sz="1400" b="1" dirty="0"/>
              <a:t>KRAV til materialet:</a:t>
            </a:r>
          </a:p>
          <a:p>
            <a:pPr marL="285750" indent="-285750">
              <a:lnSpc>
                <a:spcPct val="100000"/>
              </a:lnSpc>
              <a:spcAft>
                <a:spcPts val="600"/>
              </a:spcAft>
              <a:buFont typeface="Arial" panose="020B0604020202020204" pitchFamily="34" charset="0"/>
              <a:buChar char="•"/>
            </a:pPr>
            <a:r>
              <a:rPr lang="da-DK" sz="1400" dirty="0"/>
              <a:t>Anvend denne skabelon – skriv på den hvide slide.</a:t>
            </a:r>
          </a:p>
          <a:p>
            <a:pPr marL="285750" indent="-285750">
              <a:lnSpc>
                <a:spcPct val="100000"/>
              </a:lnSpc>
              <a:spcAft>
                <a:spcPts val="600"/>
              </a:spcAft>
              <a:buFont typeface="Arial" panose="020B0604020202020204" pitchFamily="34" charset="0"/>
              <a:buChar char="•"/>
            </a:pPr>
            <a:r>
              <a:rPr lang="da-DK" sz="1400" dirty="0"/>
              <a:t>Navngiv filen tydeligt og relevant med emne og dato for materialets udarbejdelse/revision, f.eks.: ”Patientfolder </a:t>
            </a:r>
            <a:r>
              <a:rPr lang="da-DK" sz="1400" dirty="0" err="1"/>
              <a:t>teamx</a:t>
            </a:r>
            <a:r>
              <a:rPr lang="da-DK" sz="1400" dirty="0"/>
              <a:t> maj25”.</a:t>
            </a:r>
          </a:p>
          <a:p>
            <a:pPr marL="285750" indent="-285750">
              <a:lnSpc>
                <a:spcPct val="100000"/>
              </a:lnSpc>
              <a:spcAft>
                <a:spcPts val="600"/>
              </a:spcAft>
              <a:buFont typeface="Arial" panose="020B0604020202020204" pitchFamily="34" charset="0"/>
              <a:buChar char="•"/>
            </a:pPr>
            <a:r>
              <a:rPr lang="da-DK" sz="1400" dirty="0"/>
              <a:t>Angiv navn og mail på en kontaktperson fra teamet, som kan kontaktes ved spørgsmål.</a:t>
            </a:r>
          </a:p>
          <a:p>
            <a:pPr marL="285750" indent="-285750">
              <a:lnSpc>
                <a:spcPct val="100000"/>
              </a:lnSpc>
              <a:spcAft>
                <a:spcPts val="600"/>
              </a:spcAft>
              <a:buFont typeface="Arial" panose="020B0604020202020204" pitchFamily="34" charset="0"/>
              <a:buChar char="•"/>
            </a:pPr>
            <a:r>
              <a:rPr lang="da-DK" sz="1400" dirty="0"/>
              <a:t>Hvis materialet indeholder links, f.eks. til videomateriale, hjemmesider og lignende, skal den fil der linkes til ligge et sted, hvor materialet allerede er offentligt tilgængeligt – dvs. at andre udenfor egen organisation kan tilgå det.</a:t>
            </a:r>
          </a:p>
          <a:p>
            <a:endParaRPr lang="da-DK" sz="1400" dirty="0"/>
          </a:p>
        </p:txBody>
      </p:sp>
    </p:spTree>
    <p:extLst>
      <p:ext uri="{BB962C8B-B14F-4D97-AF65-F5344CB8AC3E}">
        <p14:creationId xmlns:p14="http://schemas.microsoft.com/office/powerpoint/2010/main" val="1535543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Kort beskrivelse af det delte materiale</a:t>
            </a:r>
          </a:p>
        </p:txBody>
      </p:sp>
      <p:sp>
        <p:nvSpPr>
          <p:cNvPr id="3" name="Pladsholder til tekst 2"/>
          <p:cNvSpPr>
            <a:spLocks noGrp="1"/>
          </p:cNvSpPr>
          <p:nvPr>
            <p:ph type="body" sz="half" idx="10"/>
          </p:nvPr>
        </p:nvSpPr>
        <p:spPr>
          <a:xfrm>
            <a:off x="553640" y="1268016"/>
            <a:ext cx="7976791" cy="2968625"/>
          </a:xfrm>
        </p:spPr>
        <p:txBody>
          <a:bodyPr/>
          <a:lstStyle/>
          <a:p>
            <a:r>
              <a:rPr lang="da-DK" i="1" dirty="0"/>
              <a:t>Hvilket materiale deles, hvilket indsatsområde er det relevant for, hvornår er materialet lavet/opdateret, hvordan anvendes det, evt. målgruppe? Hvis I har erfaringer med anvendelsen af materialet, Så skriv også gerne det. Indsæt evt. link.</a:t>
            </a:r>
          </a:p>
          <a:p>
            <a:endParaRPr lang="da-DK" i="1" dirty="0">
              <a:solidFill>
                <a:schemeClr val="bg1">
                  <a:lumMod val="50000"/>
                </a:schemeClr>
              </a:solidFill>
            </a:endParaRPr>
          </a:p>
          <a:p>
            <a:r>
              <a:rPr lang="da-DK" i="1" dirty="0">
                <a:solidFill>
                  <a:schemeClr val="bg1">
                    <a:lumMod val="50000"/>
                  </a:schemeClr>
                </a:solidFill>
              </a:rPr>
              <a:t>F.eks.: </a:t>
            </a:r>
          </a:p>
          <a:p>
            <a:r>
              <a:rPr lang="da-DK" i="1" dirty="0">
                <a:solidFill>
                  <a:schemeClr val="bg1">
                    <a:lumMod val="50000"/>
                  </a:schemeClr>
                </a:solidFill>
              </a:rPr>
              <a:t>Video med information om forløbet efter hoftebrud målrettet patienter og pårørende. Udviklet af tværsektoriel arbejdsgruppe. Opdateret maj 25. Formidles til patienter og pårørende via QR kode på postkort. [link til postkort] </a:t>
            </a:r>
          </a:p>
          <a:p>
            <a:r>
              <a:rPr lang="da-DK" i="1" dirty="0">
                <a:solidFill>
                  <a:schemeClr val="bg1">
                    <a:lumMod val="50000"/>
                  </a:schemeClr>
                </a:solidFill>
              </a:rPr>
              <a:t>kontaktperson: navn.navnesen@org.dk </a:t>
            </a:r>
          </a:p>
        </p:txBody>
      </p:sp>
      <p:sp>
        <p:nvSpPr>
          <p:cNvPr id="4" name="Pladsholder til slidenummer 3"/>
          <p:cNvSpPr>
            <a:spLocks noGrp="1"/>
          </p:cNvSpPr>
          <p:nvPr>
            <p:ph type="sldNum" sz="quarter" idx="12"/>
          </p:nvPr>
        </p:nvSpPr>
        <p:spPr/>
        <p:txBody>
          <a:bodyPr/>
          <a:lstStyle/>
          <a:p>
            <a:fld id="{455AB540-CE75-6C46-B27E-68FF3451F455}" type="slidenum">
              <a:rPr lang="da-DK" smtClean="0"/>
              <a:pPr/>
              <a:t>3</a:t>
            </a:fld>
            <a:endParaRPr lang="da-DK" dirty="0"/>
          </a:p>
        </p:txBody>
      </p:sp>
    </p:spTree>
    <p:extLst>
      <p:ext uri="{BB962C8B-B14F-4D97-AF65-F5344CB8AC3E}">
        <p14:creationId xmlns:p14="http://schemas.microsoft.com/office/powerpoint/2010/main" val="752419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80E79E47-3DB6-9260-456F-3F8B5EAA766B}"/>
              </a:ext>
            </a:extLst>
          </p:cNvPr>
          <p:cNvSpPr>
            <a:spLocks noGrp="1"/>
          </p:cNvSpPr>
          <p:nvPr>
            <p:ph type="title"/>
          </p:nvPr>
        </p:nvSpPr>
        <p:spPr/>
        <p:txBody>
          <a:bodyPr/>
          <a:lstStyle/>
          <a:p>
            <a:r>
              <a:rPr lang="da-DK" dirty="0"/>
              <a:t>Hvis relevant kan der her indsættes billeder/screendumps el. lign.</a:t>
            </a:r>
          </a:p>
        </p:txBody>
      </p:sp>
      <p:sp>
        <p:nvSpPr>
          <p:cNvPr id="6" name="Pladsholder til tekst 5">
            <a:extLst>
              <a:ext uri="{FF2B5EF4-FFF2-40B4-BE49-F238E27FC236}">
                <a16:creationId xmlns:a16="http://schemas.microsoft.com/office/drawing/2014/main" id="{617C2525-8276-194F-B5E4-321C8BE4878A}"/>
              </a:ext>
            </a:extLst>
          </p:cNvPr>
          <p:cNvSpPr>
            <a:spLocks noGrp="1"/>
          </p:cNvSpPr>
          <p:nvPr>
            <p:ph type="body" sz="half" idx="10"/>
          </p:nvPr>
        </p:nvSpPr>
        <p:spPr/>
        <p:txBody>
          <a:bodyPr/>
          <a:lstStyle/>
          <a:p>
            <a:endParaRPr lang="da-DK"/>
          </a:p>
        </p:txBody>
      </p:sp>
      <p:sp>
        <p:nvSpPr>
          <p:cNvPr id="4" name="Pladsholder til slidenummer 3">
            <a:extLst>
              <a:ext uri="{FF2B5EF4-FFF2-40B4-BE49-F238E27FC236}">
                <a16:creationId xmlns:a16="http://schemas.microsoft.com/office/drawing/2014/main" id="{08500F3D-78A8-4557-2C1F-607D7961251D}"/>
              </a:ext>
            </a:extLst>
          </p:cNvPr>
          <p:cNvSpPr>
            <a:spLocks noGrp="1"/>
          </p:cNvSpPr>
          <p:nvPr>
            <p:ph type="sldNum" sz="quarter" idx="12"/>
          </p:nvPr>
        </p:nvSpPr>
        <p:spPr/>
        <p:txBody>
          <a:bodyPr/>
          <a:lstStyle/>
          <a:p>
            <a:fld id="{455AB540-CE75-6C46-B27E-68FF3451F455}" type="slidenum">
              <a:rPr lang="da-DK" smtClean="0"/>
              <a:pPr/>
              <a:t>4</a:t>
            </a:fld>
            <a:endParaRPr lang="da-DK" dirty="0"/>
          </a:p>
        </p:txBody>
      </p:sp>
    </p:spTree>
    <p:extLst>
      <p:ext uri="{BB962C8B-B14F-4D97-AF65-F5344CB8AC3E}">
        <p14:creationId xmlns:p14="http://schemas.microsoft.com/office/powerpoint/2010/main" val="3897097969"/>
      </p:ext>
    </p:extLst>
  </p:cSld>
  <p:clrMapOvr>
    <a:masterClrMapping/>
  </p:clrMapOvr>
</p:sld>
</file>

<file path=ppt/theme/theme1.xml><?xml version="1.0" encoding="utf-8"?>
<a:theme xmlns:a="http://schemas.openxmlformats.org/drawingml/2006/main" name="Office-tema">
  <a:themeElements>
    <a:clrScheme name="LKT farver">
      <a:dk1>
        <a:srgbClr val="000000"/>
      </a:dk1>
      <a:lt1>
        <a:srgbClr val="FFFFFF"/>
      </a:lt1>
      <a:dk2>
        <a:srgbClr val="000000"/>
      </a:dk2>
      <a:lt2>
        <a:srgbClr val="F8F8F8"/>
      </a:lt2>
      <a:accent1>
        <a:srgbClr val="FCC04F"/>
      </a:accent1>
      <a:accent2>
        <a:srgbClr val="FDCC71"/>
      </a:accent2>
      <a:accent3>
        <a:srgbClr val="FED897"/>
      </a:accent3>
      <a:accent4>
        <a:srgbClr val="50AEC8"/>
      </a:accent4>
      <a:accent5>
        <a:srgbClr val="E2EFF5"/>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æsentation1" id="{C443797A-2470-7246-B112-7D4FCEC13E3D}" vid="{CFF29414-56D2-1649-BF72-F55CE2D66595}"/>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DE939CED9167F542B6AF85183D267D39" ma:contentTypeVersion="0" ma:contentTypeDescription="Opret et nyt dokument." ma:contentTypeScope="" ma:versionID="a3ae112f86cfa70e401498eb1a05898d">
  <xsd:schema xmlns:xsd="http://www.w3.org/2001/XMLSchema" xmlns:xs="http://www.w3.org/2001/XMLSchema" xmlns:p="http://schemas.microsoft.com/office/2006/metadata/properties" targetNamespace="http://schemas.microsoft.com/office/2006/metadata/properties" ma:root="true" ma:fieldsID="ab5f0ad968dfcf4f7054d9d3455de49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2728E14-1E2B-4F2C-AE4C-47B95F64CC0C}"/>
</file>

<file path=customXml/itemProps2.xml><?xml version="1.0" encoding="utf-8"?>
<ds:datastoreItem xmlns:ds="http://schemas.openxmlformats.org/officeDocument/2006/customXml" ds:itemID="{A982FEA2-243D-43CF-BD67-8688A6023289}"/>
</file>

<file path=customXml/itemProps3.xml><?xml version="1.0" encoding="utf-8"?>
<ds:datastoreItem xmlns:ds="http://schemas.openxmlformats.org/officeDocument/2006/customXml" ds:itemID="{21051C51-ECA6-4F83-B948-5D0C583096CF}"/>
</file>

<file path=docProps/app.xml><?xml version="1.0" encoding="utf-8"?>
<Properties xmlns="http://schemas.openxmlformats.org/officeDocument/2006/extended-properties" xmlns:vt="http://schemas.openxmlformats.org/officeDocument/2006/docPropsVTypes">
  <Template>LKT_powerpoint-skabelon_nov2022_kannt</Template>
  <TotalTime>1153</TotalTime>
  <Words>336</Words>
  <Application>Microsoft Office PowerPoint</Application>
  <PresentationFormat>Skærmshow (16:9)</PresentationFormat>
  <Paragraphs>23</Paragraphs>
  <Slides>4</Slides>
  <Notes>4</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4</vt:i4>
      </vt:variant>
    </vt:vector>
  </HeadingPairs>
  <TitlesOfParts>
    <vt:vector size="7" baseType="lpstr">
      <vt:lpstr>Arial</vt:lpstr>
      <vt:lpstr>Calibri</vt:lpstr>
      <vt:lpstr>Office-tema</vt:lpstr>
      <vt:lpstr>Deling af materiale til inspiration 1/2  OBS: slet gerne denne slide inden den udfyldte skabelon sendes til LKT Ressourceperson </vt:lpstr>
      <vt:lpstr>Deling af materiale til inspiration 2/2  OBS: slet gerne denne slide inden den udfyldte skabelon sendes til LKT Ressourceperson</vt:lpstr>
      <vt:lpstr>Kort beskrivelse af det delte materiale</vt:lpstr>
      <vt:lpstr>Hvis relevant kan der her indsættes billeder/screendumps el. lign.</vt:lpstr>
    </vt:vector>
  </TitlesOfParts>
  <Company>Region Syddanmark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Susanne Søndergaard</dc:creator>
  <cp:lastModifiedBy>Trine Helverskov</cp:lastModifiedBy>
  <cp:revision>122</cp:revision>
  <dcterms:created xsi:type="dcterms:W3CDTF">2024-09-25T07:35:04Z</dcterms:created>
  <dcterms:modified xsi:type="dcterms:W3CDTF">2025-09-09T11:00:56Z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0x010100DE939CED9167F542B6AF85183D267D39</vt:lpwstr>
  </property>
  <property fmtid="{D5CDD505-2E9C-101B-9397-08002B2CF9AE}" pid="3" name="Order">
    <vt:r8>37496000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ies>
</file>