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6.xml" ContentType="application/vnd.openxmlformats-officedocument.presentationml.slideLayout+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authors.xml" ContentType="application/vnd.ms-powerpoint.authors+xml"/>
  <Override PartName="/ppt/ink/ink2.xml" ContentType="application/inkml+xml"/>
  <Override PartName="/ppt/ink/ink1.xml" ContentType="application/inkml+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6"/>
  </p:notesMasterIdLst>
  <p:sldIdLst>
    <p:sldId id="268" r:id="rId2"/>
    <p:sldId id="272" r:id="rId3"/>
    <p:sldId id="274" r:id="rId4"/>
    <p:sldId id="264" r:id="rId5"/>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Forfatte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6F0EA"/>
    <a:srgbClr val="B3B3B3"/>
    <a:srgbClr val="565656"/>
    <a:srgbClr val="1F4A60"/>
    <a:srgbClr val="009C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712" autoAdjust="0"/>
    <p:restoredTop sz="94705" autoAdjust="0"/>
  </p:normalViewPr>
  <p:slideViewPr>
    <p:cSldViewPr showGuides="1">
      <p:cViewPr varScale="1">
        <p:scale>
          <a:sx n="84" d="100"/>
          <a:sy n="84" d="100"/>
        </p:scale>
        <p:origin x="186" y="888"/>
      </p:cViewPr>
      <p:guideLst/>
    </p:cSldViewPr>
  </p:slideViewPr>
  <p:notesTextViewPr>
    <p:cViewPr>
      <p:scale>
        <a:sx n="100" d="100"/>
        <a:sy n="100" d="100"/>
      </p:scale>
      <p:origin x="0" y="0"/>
    </p:cViewPr>
  </p:notesTextViewPr>
  <p:notesViewPr>
    <p:cSldViewPr>
      <p:cViewPr varScale="1">
        <p:scale>
          <a:sx n="98" d="100"/>
          <a:sy n="98" d="100"/>
        </p:scale>
        <p:origin x="358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presProps" Target="presProps.xml"/><Relationship Id="rId12"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8/10/relationships/authors" Target="authors.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 Id="rId14" Type="http://schemas.openxmlformats.org/officeDocument/2006/relationships/customXml" Target="../customXml/item3.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3-05-24T08:41:25.907"/>
    </inkml:context>
    <inkml:brush xml:id="br0">
      <inkml:brushProperty name="width" value="0.05" units="cm"/>
      <inkml:brushProperty name="height" value="0.05" units="cm"/>
    </inkml:brush>
  </inkml:definitions>
  <inkml:trace contextRef="#ctx0" brushRef="#br0">0 0 184 0 0,'0'0'4048'0'0,"0"4"-4010"0"0,0 14 38 0 0,0-18-35 0 0,3-18-4135 0 0,-6 14 3805 0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3-05-24T08:41:30.239"/>
    </inkml:context>
    <inkml:brush xml:id="br0">
      <inkml:brushProperty name="width" value="0.05" units="cm"/>
      <inkml:brushProperty name="height" value="0.05" units="cm"/>
    </inkml:brush>
  </inkml:definitions>
  <inkml:trace contextRef="#ctx0" brushRef="#br0">1 1 244 0 0,'0'0'2404'0'0,"12"3"-3148"0"0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dirty="0"/>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EB28D1-58D8-4EBA-AD4A-3097FCE67AD9}" type="datetimeFigureOut">
              <a:rPr lang="da-DK" smtClean="0"/>
              <a:t>05-09-2025</a:t>
            </a:fld>
            <a:endParaRPr lang="da-DK" dirty="0"/>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dirty="0"/>
              <a:t>Klik for at redigere i master</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dirty="0"/>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E91502-756A-4244-B8CC-0FD4F7A5EFF5}" type="slidenum">
              <a:rPr lang="da-DK" smtClean="0"/>
              <a:t>‹nr.›</a:t>
            </a:fld>
            <a:endParaRPr lang="da-DK" dirty="0"/>
          </a:p>
        </p:txBody>
      </p:sp>
    </p:spTree>
    <p:extLst>
      <p:ext uri="{BB962C8B-B14F-4D97-AF65-F5344CB8AC3E}">
        <p14:creationId xmlns:p14="http://schemas.microsoft.com/office/powerpoint/2010/main" val="3427718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Driverdiagrammet</a:t>
            </a:r>
            <a:r>
              <a:rPr lang="da-DK" baseline="0" dirty="0"/>
              <a:t> er lettest at arbejde med hvis det printes i A3 format.</a:t>
            </a:r>
            <a:endParaRPr lang="da-DK" dirty="0"/>
          </a:p>
        </p:txBody>
      </p:sp>
      <p:sp>
        <p:nvSpPr>
          <p:cNvPr id="4" name="Pladsholder til slidenummer 3"/>
          <p:cNvSpPr>
            <a:spLocks noGrp="1"/>
          </p:cNvSpPr>
          <p:nvPr>
            <p:ph type="sldNum" sz="quarter" idx="10"/>
          </p:nvPr>
        </p:nvSpPr>
        <p:spPr/>
        <p:txBody>
          <a:bodyPr/>
          <a:lstStyle/>
          <a:p>
            <a:fld id="{B708015B-1F8A-4448-8B39-3AE3C100B414}" type="slidenum">
              <a:rPr lang="da-DK" smtClean="0"/>
              <a:t>4</a:t>
            </a:fld>
            <a:endParaRPr lang="da-DK"/>
          </a:p>
        </p:txBody>
      </p:sp>
    </p:spTree>
    <p:extLst>
      <p:ext uri="{BB962C8B-B14F-4D97-AF65-F5344CB8AC3E}">
        <p14:creationId xmlns:p14="http://schemas.microsoft.com/office/powerpoint/2010/main" val="22466921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00.png"/><Relationship Id="rId2" Type="http://schemas.openxmlformats.org/officeDocument/2006/relationships/customXml" Target="../ink/ink1.xml"/><Relationship Id="rId1" Type="http://schemas.openxmlformats.org/officeDocument/2006/relationships/slideMaster" Target="../slideMasters/slideMaster1.xml"/><Relationship Id="rId5" Type="http://schemas.openxmlformats.org/officeDocument/2006/relationships/image" Target="../media/image110.png"/><Relationship Id="rId4" Type="http://schemas.openxmlformats.org/officeDocument/2006/relationships/customXml" Target="../ink/ink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orside 1">
    <p:bg>
      <p:bgPr>
        <a:solidFill>
          <a:schemeClr val="bg1">
            <a:alpha val="60000"/>
          </a:schemeClr>
        </a:solidFill>
        <a:effectLst/>
      </p:bgPr>
    </p:bg>
    <p:spTree>
      <p:nvGrpSpPr>
        <p:cNvPr id="1" name=""/>
        <p:cNvGrpSpPr/>
        <p:nvPr/>
      </p:nvGrpSpPr>
      <p:grpSpPr>
        <a:xfrm>
          <a:off x="0" y="0"/>
          <a:ext cx="0" cy="0"/>
          <a:chOff x="0" y="0"/>
          <a:chExt cx="0" cy="0"/>
        </a:xfrm>
      </p:grpSpPr>
      <p:pic>
        <p:nvPicPr>
          <p:cNvPr id="15" name="Billede 14">
            <a:extLst>
              <a:ext uri="{FF2B5EF4-FFF2-40B4-BE49-F238E27FC236}">
                <a16:creationId xmlns:a16="http://schemas.microsoft.com/office/drawing/2014/main" id="{92A5CE45-B9B8-4276-9545-6D7118990BF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5" name="Date Placeholder 4" hidden="1">
            <a:extLst>
              <a:ext uri="{FF2B5EF4-FFF2-40B4-BE49-F238E27FC236}">
                <a16:creationId xmlns:a16="http://schemas.microsoft.com/office/drawing/2014/main" id="{DB375924-8F1B-4A42-B386-30D658A1EE16}"/>
              </a:ext>
            </a:extLst>
          </p:cNvPr>
          <p:cNvSpPr>
            <a:spLocks noGrp="1"/>
          </p:cNvSpPr>
          <p:nvPr>
            <p:ph type="dt" sz="half" idx="10"/>
          </p:nvPr>
        </p:nvSpPr>
        <p:spPr/>
        <p:txBody>
          <a:bodyPr/>
          <a:lstStyle/>
          <a:p>
            <a:endParaRPr lang="da-DK" dirty="0"/>
          </a:p>
        </p:txBody>
      </p:sp>
      <p:sp>
        <p:nvSpPr>
          <p:cNvPr id="7" name="Footer Placeholder 6" hidden="1">
            <a:extLst>
              <a:ext uri="{FF2B5EF4-FFF2-40B4-BE49-F238E27FC236}">
                <a16:creationId xmlns:a16="http://schemas.microsoft.com/office/drawing/2014/main" id="{40073283-4609-4E3F-B89A-30DFFAA2EAA1}"/>
              </a:ext>
            </a:extLst>
          </p:cNvPr>
          <p:cNvSpPr>
            <a:spLocks noGrp="1"/>
          </p:cNvSpPr>
          <p:nvPr>
            <p:ph type="ftr" sz="quarter" idx="11"/>
          </p:nvPr>
        </p:nvSpPr>
        <p:spPr/>
        <p:txBody>
          <a:bodyPr/>
          <a:lstStyle/>
          <a:p>
            <a:endParaRPr lang="en-GB"/>
          </a:p>
        </p:txBody>
      </p:sp>
      <p:sp>
        <p:nvSpPr>
          <p:cNvPr id="30" name="text" descr="{&quot;templafy&quot;:{&quot;id&quot;:&quot;9ccb8f9f-db2b-4ea7-9086-dcb45a4713df&quot;}}" hidden="1" title="UserProfile.Centers.Center_{{DocumentLanguage}}">
            <a:extLst>
              <a:ext uri="{FF2B5EF4-FFF2-40B4-BE49-F238E27FC236}">
                <a16:creationId xmlns:a16="http://schemas.microsoft.com/office/drawing/2014/main" id="{A6175086-BB3F-4D08-AA72-D59A277C3D84}"/>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31" name="text" descr="{&quot;templafy&quot;:{&quot;id&quot;:&quot;4f262ee9-73f8-4d41-ab64-3d952274f823&quot;}}" hidden="1" title="Form.Manuel_dato">
            <a:extLst>
              <a:ext uri="{FF2B5EF4-FFF2-40B4-BE49-F238E27FC236}">
                <a16:creationId xmlns:a16="http://schemas.microsoft.com/office/drawing/2014/main" id="{85898D87-959A-4A63-81D8-7ADE604F6901}"/>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13" name="Titel 1">
            <a:extLst>
              <a:ext uri="{FF2B5EF4-FFF2-40B4-BE49-F238E27FC236}">
                <a16:creationId xmlns:a16="http://schemas.microsoft.com/office/drawing/2014/main" id="{F460C8E1-2E96-4704-948D-57ACF0607CB1}"/>
              </a:ext>
            </a:extLst>
          </p:cNvPr>
          <p:cNvSpPr>
            <a:spLocks noGrp="1"/>
          </p:cNvSpPr>
          <p:nvPr>
            <p:ph type="title" hasCustomPrompt="1"/>
          </p:nvPr>
        </p:nvSpPr>
        <p:spPr>
          <a:xfrm>
            <a:off x="695400" y="908719"/>
            <a:ext cx="4392488" cy="2233369"/>
          </a:xfrm>
        </p:spPr>
        <p:txBody>
          <a:bodyPr anchor="t" anchorCtr="0"/>
          <a:lstStyle>
            <a:lvl1pPr>
              <a:defRPr sz="4800">
                <a:solidFill>
                  <a:schemeClr val="bg1"/>
                </a:solidFill>
              </a:defRPr>
            </a:lvl1pPr>
          </a:lstStyle>
          <a:p>
            <a:r>
              <a:rPr lang="da-DK" dirty="0"/>
              <a:t>Overskrift 48pt skrives her i to eller flere linjer</a:t>
            </a:r>
          </a:p>
        </p:txBody>
      </p:sp>
      <p:sp>
        <p:nvSpPr>
          <p:cNvPr id="14" name="Undertitel 2">
            <a:extLst>
              <a:ext uri="{FF2B5EF4-FFF2-40B4-BE49-F238E27FC236}">
                <a16:creationId xmlns:a16="http://schemas.microsoft.com/office/drawing/2014/main" id="{2C4F3777-1B47-4546-9098-2010446355EB}"/>
              </a:ext>
            </a:extLst>
          </p:cNvPr>
          <p:cNvSpPr>
            <a:spLocks noGrp="1"/>
          </p:cNvSpPr>
          <p:nvPr>
            <p:ph type="subTitle" idx="1" hasCustomPrompt="1"/>
          </p:nvPr>
        </p:nvSpPr>
        <p:spPr>
          <a:xfrm>
            <a:off x="695819" y="3355873"/>
            <a:ext cx="4418054" cy="720080"/>
          </a:xfrm>
        </p:spPr>
        <p:txBody>
          <a:bodyPr/>
          <a:lstStyle>
            <a:lvl1pPr marL="0" indent="0" algn="l">
              <a:lnSpc>
                <a:spcPct val="89000"/>
              </a:lnSpc>
              <a:buNone/>
              <a:defRPr sz="2400"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dirty="0"/>
              <a:t>Underoverskrift 24pt skrives her i to linjer eller max tre linjer</a:t>
            </a:r>
          </a:p>
        </p:txBody>
      </p:sp>
      <p:sp>
        <p:nvSpPr>
          <p:cNvPr id="2" name="Pladsholder til diasnummer 5">
            <a:extLst>
              <a:ext uri="{FF2B5EF4-FFF2-40B4-BE49-F238E27FC236}">
                <a16:creationId xmlns:a16="http://schemas.microsoft.com/office/drawing/2014/main" id="{601CD36C-6ACD-B5CA-4748-24B92AE1CF33}"/>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21755841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Underside 1">
    <p:spTree>
      <p:nvGrpSpPr>
        <p:cNvPr id="1" name=""/>
        <p:cNvGrpSpPr/>
        <p:nvPr/>
      </p:nvGrpSpPr>
      <p:grpSpPr>
        <a:xfrm>
          <a:off x="0" y="0"/>
          <a:ext cx="0" cy="0"/>
          <a:chOff x="0" y="0"/>
          <a:chExt cx="0" cy="0"/>
        </a:xfrm>
      </p:grpSpPr>
      <p:pic>
        <p:nvPicPr>
          <p:cNvPr id="5" name="Billede 4">
            <a:extLst>
              <a:ext uri="{FF2B5EF4-FFF2-40B4-BE49-F238E27FC236}">
                <a16:creationId xmlns:a16="http://schemas.microsoft.com/office/drawing/2014/main" id="{245E5E72-DFDC-4843-8E85-437E9464567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910"/>
            <a:ext cx="12192000" cy="6858910"/>
          </a:xfrm>
          <a:prstGeom prst="rect">
            <a:avLst/>
          </a:prstGeom>
        </p:spPr>
      </p:pic>
      <p:sp>
        <p:nvSpPr>
          <p:cNvPr id="11" name="Titel 1"/>
          <p:cNvSpPr>
            <a:spLocks noGrp="1"/>
          </p:cNvSpPr>
          <p:nvPr>
            <p:ph type="title" hasCustomPrompt="1"/>
          </p:nvPr>
        </p:nvSpPr>
        <p:spPr>
          <a:xfrm>
            <a:off x="695401" y="692696"/>
            <a:ext cx="10801198" cy="1008112"/>
          </a:xfrm>
        </p:spPr>
        <p:txBody>
          <a:bodyPr/>
          <a:lstStyle>
            <a:lvl1pPr>
              <a:defRPr>
                <a:solidFill>
                  <a:schemeClr val="bg1"/>
                </a:solidFill>
              </a:defRPr>
            </a:lvl1pPr>
          </a:lstStyle>
          <a:p>
            <a:r>
              <a:rPr lang="da-DK" dirty="0"/>
              <a:t>Overskrift 28pt i max. to linjer </a:t>
            </a:r>
            <a:br>
              <a:rPr lang="da-DK" dirty="0"/>
            </a:br>
            <a:r>
              <a:rPr lang="da-DK" dirty="0"/>
              <a:t>teksten vokser opad</a:t>
            </a:r>
          </a:p>
        </p:txBody>
      </p:sp>
      <p:sp>
        <p:nvSpPr>
          <p:cNvPr id="3" name="Pladsholder til indhold 2"/>
          <p:cNvSpPr>
            <a:spLocks noGrp="1"/>
          </p:cNvSpPr>
          <p:nvPr>
            <p:ph sz="quarter" idx="13" hasCustomPrompt="1"/>
          </p:nvPr>
        </p:nvSpPr>
        <p:spPr>
          <a:xfrm>
            <a:off x="695401" y="1916832"/>
            <a:ext cx="10801198" cy="4464496"/>
          </a:xfrm>
        </p:spPr>
        <p:txBody>
          <a:bodyPr/>
          <a:lstStyle>
            <a:lvl1pPr marL="0" indent="0">
              <a:buNone/>
              <a:defRPr>
                <a:solidFill>
                  <a:schemeClr val="bg1"/>
                </a:solidFill>
              </a:defRPr>
            </a:lvl1pPr>
            <a:lvl2pPr marL="360000" indent="0">
              <a:buNone/>
              <a:defRPr>
                <a:solidFill>
                  <a:schemeClr val="bg1"/>
                </a:solidFill>
              </a:defRPr>
            </a:lvl2pPr>
            <a:lvl3pPr marL="702000" indent="0">
              <a:buNone/>
              <a:defRPr>
                <a:solidFill>
                  <a:schemeClr val="bg1"/>
                </a:solidFill>
              </a:defRPr>
            </a:lvl3pPr>
            <a:lvl4pPr marL="1080000" indent="0">
              <a:buNone/>
              <a:defRPr>
                <a:solidFill>
                  <a:schemeClr val="bg1"/>
                </a:solidFill>
              </a:defRPr>
            </a:lvl4pPr>
            <a:lvl5pPr marL="1440000" indent="0">
              <a:buNone/>
              <a:defRPr>
                <a:solidFill>
                  <a:schemeClr val="bg1"/>
                </a:solidFill>
              </a:defRPr>
            </a:lvl5pPr>
            <a:lvl6pPr marL="1998000" indent="-180000">
              <a:defRPr>
                <a:solidFill>
                  <a:schemeClr val="tx1"/>
                </a:solidFill>
              </a:defRPr>
            </a:lvl6pPr>
            <a:lvl7pPr marL="2358000" indent="-180000">
              <a:defRPr>
                <a:solidFill>
                  <a:schemeClr val="tx1"/>
                </a:solidFill>
              </a:defRPr>
            </a:lvl7pPr>
            <a:lvl8pPr marL="2718000" indent="-180000">
              <a:defRPr>
                <a:solidFill>
                  <a:schemeClr val="tx1"/>
                </a:solidFill>
              </a:defRPr>
            </a:lvl8pPr>
            <a:lvl9pPr marL="2718000" indent="-180000">
              <a:defRPr sz="1000">
                <a:solidFill>
                  <a:schemeClr val="tx1"/>
                </a:solidFill>
              </a:defRPr>
            </a:lvl9pPr>
          </a:lstStyle>
          <a:p>
            <a:pPr lvl="0"/>
            <a:r>
              <a:rPr lang="da-DK" dirty="0"/>
              <a:t>Brødtekst 22pt skrives her</a:t>
            </a:r>
          </a:p>
          <a:p>
            <a:pPr lvl="1"/>
            <a:r>
              <a:rPr lang="da-DK" dirty="0"/>
              <a:t>Andet niveau</a:t>
            </a:r>
          </a:p>
          <a:p>
            <a:pPr lvl="2"/>
            <a:r>
              <a:rPr lang="da-DK" dirty="0"/>
              <a:t>Tredje niveau</a:t>
            </a:r>
          </a:p>
          <a:p>
            <a:pPr lvl="3"/>
            <a:r>
              <a:rPr lang="da-DK" dirty="0"/>
              <a:t>Fjerde niveau </a:t>
            </a:r>
          </a:p>
          <a:p>
            <a:pPr lvl="4"/>
            <a:r>
              <a:rPr lang="da-DK" dirty="0"/>
              <a:t>Femte niveau</a:t>
            </a:r>
          </a:p>
        </p:txBody>
      </p:sp>
      <p:sp>
        <p:nvSpPr>
          <p:cNvPr id="8" name="text" descr="{&quot;templafy&quot;:{&quot;id&quot;:&quot;402a1c24-0eda-49a2-ba92-17d309d18f75&quot;}}" hidden="1" title="UserProfile.Centers.Center_{{DocumentLanguage}}">
            <a:extLst>
              <a:ext uri="{FF2B5EF4-FFF2-40B4-BE49-F238E27FC236}">
                <a16:creationId xmlns:a16="http://schemas.microsoft.com/office/drawing/2014/main" id="{867010F9-A7D3-4A5E-BC65-021A3528870A}"/>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3" name="text" descr="{&quot;templafy&quot;:{&quot;id&quot;:&quot;810cb64a-f11a-46f1-9975-255c24e0d044&quot;}}" hidden="1" title="Form.Manuel_dato">
            <a:extLst>
              <a:ext uri="{FF2B5EF4-FFF2-40B4-BE49-F238E27FC236}">
                <a16:creationId xmlns:a16="http://schemas.microsoft.com/office/drawing/2014/main" id="{D852104B-31C3-45BB-B8A2-2EFD81BDA39E}"/>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2" name="Pladsholder til diasnummer 5">
            <a:extLst>
              <a:ext uri="{FF2B5EF4-FFF2-40B4-BE49-F238E27FC236}">
                <a16:creationId xmlns:a16="http://schemas.microsoft.com/office/drawing/2014/main" id="{EB5AA776-C17B-FC34-4FD3-95A3A27F9AFD}"/>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bg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3743436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4_Underside 1">
    <p:spTree>
      <p:nvGrpSpPr>
        <p:cNvPr id="1" name=""/>
        <p:cNvGrpSpPr/>
        <p:nvPr/>
      </p:nvGrpSpPr>
      <p:grpSpPr>
        <a:xfrm>
          <a:off x="0" y="0"/>
          <a:ext cx="0" cy="0"/>
          <a:chOff x="0" y="0"/>
          <a:chExt cx="0" cy="0"/>
        </a:xfrm>
      </p:grpSpPr>
      <p:pic>
        <p:nvPicPr>
          <p:cNvPr id="5" name="Billede 4">
            <a:extLst>
              <a:ext uri="{FF2B5EF4-FFF2-40B4-BE49-F238E27FC236}">
                <a16:creationId xmlns:a16="http://schemas.microsoft.com/office/drawing/2014/main" id="{245E5E72-DFDC-4843-8E85-437E9464567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0"/>
            <a:ext cx="12192000" cy="6879959"/>
          </a:xfrm>
          <a:prstGeom prst="rect">
            <a:avLst/>
          </a:prstGeom>
        </p:spPr>
      </p:pic>
      <p:sp>
        <p:nvSpPr>
          <p:cNvPr id="11" name="Titel 1"/>
          <p:cNvSpPr>
            <a:spLocks noGrp="1"/>
          </p:cNvSpPr>
          <p:nvPr>
            <p:ph type="title" hasCustomPrompt="1"/>
          </p:nvPr>
        </p:nvSpPr>
        <p:spPr>
          <a:xfrm>
            <a:off x="695401" y="692696"/>
            <a:ext cx="10801198" cy="1008112"/>
          </a:xfrm>
        </p:spPr>
        <p:txBody>
          <a:bodyPr/>
          <a:lstStyle>
            <a:lvl1pPr>
              <a:defRPr>
                <a:solidFill>
                  <a:schemeClr val="tx1"/>
                </a:solidFill>
              </a:defRPr>
            </a:lvl1pPr>
          </a:lstStyle>
          <a:p>
            <a:r>
              <a:rPr lang="da-DK" dirty="0"/>
              <a:t>Overskrift 28pt i max. to linjer </a:t>
            </a:r>
            <a:br>
              <a:rPr lang="da-DK" dirty="0"/>
            </a:br>
            <a:r>
              <a:rPr lang="da-DK" dirty="0"/>
              <a:t>teksten vokser opad</a:t>
            </a:r>
          </a:p>
        </p:txBody>
      </p:sp>
      <p:sp>
        <p:nvSpPr>
          <p:cNvPr id="3" name="Pladsholder til indhold 2"/>
          <p:cNvSpPr>
            <a:spLocks noGrp="1"/>
          </p:cNvSpPr>
          <p:nvPr>
            <p:ph sz="quarter" idx="13" hasCustomPrompt="1"/>
          </p:nvPr>
        </p:nvSpPr>
        <p:spPr>
          <a:xfrm>
            <a:off x="695401" y="1916832"/>
            <a:ext cx="10801198" cy="4464496"/>
          </a:xfrm>
        </p:spPr>
        <p:txBody>
          <a:bodyPr/>
          <a:lstStyle>
            <a:lvl1pPr marL="0" indent="0">
              <a:buNone/>
              <a:defRPr>
                <a:solidFill>
                  <a:schemeClr val="tx1"/>
                </a:solidFill>
              </a:defRPr>
            </a:lvl1pPr>
            <a:lvl2pPr marL="360000" indent="0">
              <a:buNone/>
              <a:defRPr>
                <a:solidFill>
                  <a:schemeClr val="tx1"/>
                </a:solidFill>
              </a:defRPr>
            </a:lvl2pPr>
            <a:lvl3pPr marL="702000" indent="0">
              <a:buNone/>
              <a:defRPr>
                <a:solidFill>
                  <a:schemeClr val="tx1"/>
                </a:solidFill>
              </a:defRPr>
            </a:lvl3pPr>
            <a:lvl4pPr marL="1080000" indent="0">
              <a:buNone/>
              <a:defRPr>
                <a:solidFill>
                  <a:schemeClr val="tx1"/>
                </a:solidFill>
              </a:defRPr>
            </a:lvl4pPr>
            <a:lvl5pPr marL="1440000" indent="0">
              <a:buNone/>
              <a:defRPr>
                <a:solidFill>
                  <a:schemeClr val="tx1"/>
                </a:solidFill>
              </a:defRPr>
            </a:lvl5pPr>
            <a:lvl6pPr marL="1998000" indent="-180000">
              <a:defRPr>
                <a:solidFill>
                  <a:schemeClr val="tx1"/>
                </a:solidFill>
              </a:defRPr>
            </a:lvl6pPr>
            <a:lvl7pPr marL="2358000" indent="-180000">
              <a:defRPr>
                <a:solidFill>
                  <a:schemeClr val="tx1"/>
                </a:solidFill>
              </a:defRPr>
            </a:lvl7pPr>
            <a:lvl8pPr marL="2718000" indent="-180000">
              <a:defRPr>
                <a:solidFill>
                  <a:schemeClr val="tx1"/>
                </a:solidFill>
              </a:defRPr>
            </a:lvl8pPr>
            <a:lvl9pPr marL="2718000" indent="-180000">
              <a:defRPr sz="1000">
                <a:solidFill>
                  <a:schemeClr val="tx1"/>
                </a:solidFill>
              </a:defRPr>
            </a:lvl9pPr>
          </a:lstStyle>
          <a:p>
            <a:pPr lvl="0"/>
            <a:r>
              <a:rPr lang="da-DK" dirty="0"/>
              <a:t>Brødtekst 22pt skrives her</a:t>
            </a:r>
          </a:p>
          <a:p>
            <a:pPr lvl="1"/>
            <a:r>
              <a:rPr lang="da-DK" dirty="0"/>
              <a:t>Andet niveau</a:t>
            </a:r>
          </a:p>
          <a:p>
            <a:pPr lvl="2"/>
            <a:r>
              <a:rPr lang="da-DK" dirty="0"/>
              <a:t>Tredje niveau</a:t>
            </a:r>
          </a:p>
          <a:p>
            <a:pPr lvl="3"/>
            <a:r>
              <a:rPr lang="da-DK" dirty="0"/>
              <a:t>Fjerde niveau </a:t>
            </a:r>
          </a:p>
          <a:p>
            <a:pPr lvl="4"/>
            <a:r>
              <a:rPr lang="da-DK" dirty="0"/>
              <a:t>Femte niveau</a:t>
            </a:r>
          </a:p>
        </p:txBody>
      </p:sp>
      <p:sp>
        <p:nvSpPr>
          <p:cNvPr id="8" name="text" descr="{&quot;templafy&quot;:{&quot;id&quot;:&quot;402a1c24-0eda-49a2-ba92-17d309d18f75&quot;}}" hidden="1" title="UserProfile.Centers.Center_{{DocumentLanguage}}">
            <a:extLst>
              <a:ext uri="{FF2B5EF4-FFF2-40B4-BE49-F238E27FC236}">
                <a16:creationId xmlns:a16="http://schemas.microsoft.com/office/drawing/2014/main" id="{867010F9-A7D3-4A5E-BC65-021A3528870A}"/>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3" name="text" descr="{&quot;templafy&quot;:{&quot;id&quot;:&quot;810cb64a-f11a-46f1-9975-255c24e0d044&quot;}}" hidden="1" title="Form.Manuel_dato">
            <a:extLst>
              <a:ext uri="{FF2B5EF4-FFF2-40B4-BE49-F238E27FC236}">
                <a16:creationId xmlns:a16="http://schemas.microsoft.com/office/drawing/2014/main" id="{D852104B-31C3-45BB-B8A2-2EFD81BDA39E}"/>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2" name="Pladsholder til diasnummer 5">
            <a:extLst>
              <a:ext uri="{FF2B5EF4-FFF2-40B4-BE49-F238E27FC236}">
                <a16:creationId xmlns:a16="http://schemas.microsoft.com/office/drawing/2014/main" id="{DC848644-D6D0-4B1E-DE5F-22C18809044E}"/>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29219443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Underside 8">
    <p:spTree>
      <p:nvGrpSpPr>
        <p:cNvPr id="1" name=""/>
        <p:cNvGrpSpPr/>
        <p:nvPr/>
      </p:nvGrpSpPr>
      <p:grpSpPr>
        <a:xfrm>
          <a:off x="0" y="0"/>
          <a:ext cx="0" cy="0"/>
          <a:chOff x="0" y="0"/>
          <a:chExt cx="0" cy="0"/>
        </a:xfrm>
      </p:grpSpPr>
      <p:sp>
        <p:nvSpPr>
          <p:cNvPr id="5" name="Date Placeholder 4" hidden="1">
            <a:extLst>
              <a:ext uri="{FF2B5EF4-FFF2-40B4-BE49-F238E27FC236}">
                <a16:creationId xmlns:a16="http://schemas.microsoft.com/office/drawing/2014/main" id="{1ADD90D0-F6A3-4F85-A196-6E7F39CAA9E3}"/>
              </a:ext>
            </a:extLst>
          </p:cNvPr>
          <p:cNvSpPr>
            <a:spLocks noGrp="1"/>
          </p:cNvSpPr>
          <p:nvPr>
            <p:ph type="dt" sz="half" idx="10"/>
          </p:nvPr>
        </p:nvSpPr>
        <p:spPr/>
        <p:txBody>
          <a:bodyPr/>
          <a:lstStyle/>
          <a:p>
            <a:endParaRPr lang="da-DK" dirty="0"/>
          </a:p>
        </p:txBody>
      </p:sp>
      <p:sp>
        <p:nvSpPr>
          <p:cNvPr id="6" name="Footer Placeholder 5" hidden="1">
            <a:extLst>
              <a:ext uri="{FF2B5EF4-FFF2-40B4-BE49-F238E27FC236}">
                <a16:creationId xmlns:a16="http://schemas.microsoft.com/office/drawing/2014/main" id="{84A09467-3A38-402F-9ED6-D89FA586BE76}"/>
              </a:ext>
            </a:extLst>
          </p:cNvPr>
          <p:cNvSpPr>
            <a:spLocks noGrp="1"/>
          </p:cNvSpPr>
          <p:nvPr>
            <p:ph type="ftr" sz="quarter" idx="11"/>
          </p:nvPr>
        </p:nvSpPr>
        <p:spPr/>
        <p:txBody>
          <a:bodyPr/>
          <a:lstStyle/>
          <a:p>
            <a:endParaRPr lang="en-GB"/>
          </a:p>
        </p:txBody>
      </p:sp>
      <p:sp>
        <p:nvSpPr>
          <p:cNvPr id="15" name="Pladsholder til billede 2">
            <a:extLst>
              <a:ext uri="{FF2B5EF4-FFF2-40B4-BE49-F238E27FC236}">
                <a16:creationId xmlns:a16="http://schemas.microsoft.com/office/drawing/2014/main" id="{C870A587-0A3A-42CA-9458-234900FF9E46}"/>
              </a:ext>
            </a:extLst>
          </p:cNvPr>
          <p:cNvSpPr>
            <a:spLocks noGrp="1"/>
          </p:cNvSpPr>
          <p:nvPr>
            <p:ph type="pic" sz="quarter" idx="16" hasCustomPrompt="1"/>
          </p:nvPr>
        </p:nvSpPr>
        <p:spPr>
          <a:xfrm>
            <a:off x="0" y="1"/>
            <a:ext cx="12191999" cy="6858000"/>
          </a:xfrm>
        </p:spPr>
        <p:txBody>
          <a:bodyPr tIns="612000" anchor="ctr" anchorCtr="0"/>
          <a:lstStyle>
            <a:lvl1pPr marL="0" indent="0" algn="ctr">
              <a:buNone/>
              <a:defRPr sz="1400" baseline="0">
                <a:solidFill>
                  <a:schemeClr val="accent6"/>
                </a:solidFill>
              </a:defRPr>
            </a:lvl1pPr>
          </a:lstStyle>
          <a:p>
            <a:r>
              <a:rPr lang="da-DK" dirty="0"/>
              <a:t>Klik på ikon for at indsætte billede</a:t>
            </a:r>
          </a:p>
        </p:txBody>
      </p:sp>
      <mc:AlternateContent xmlns:mc="http://schemas.openxmlformats.org/markup-compatibility/2006" xmlns:p14="http://schemas.microsoft.com/office/powerpoint/2010/main">
        <mc:Choice Requires="p14">
          <p:contentPart p14:bwMode="auto" r:id="rId2">
            <p14:nvContentPartPr>
              <p14:cNvPr id="4" name="Håndskrift 3">
                <a:extLst>
                  <a:ext uri="{FF2B5EF4-FFF2-40B4-BE49-F238E27FC236}">
                    <a16:creationId xmlns:a16="http://schemas.microsoft.com/office/drawing/2014/main" id="{F365C4C5-9787-46C8-81C4-992DA883DF0C}"/>
                  </a:ext>
                </a:extLst>
              </p14:cNvPr>
              <p14:cNvContentPartPr/>
              <p14:nvPr userDrawn="1"/>
            </p14:nvContentPartPr>
            <p14:xfrm>
              <a:off x="2015181" y="-288840"/>
              <a:ext cx="1440" cy="8280"/>
            </p14:xfrm>
          </p:contentPart>
        </mc:Choice>
        <mc:Fallback xmlns="">
          <p:pic>
            <p:nvPicPr>
              <p:cNvPr id="4" name="Håndskrift 3">
                <a:extLst>
                  <a:ext uri="{FF2B5EF4-FFF2-40B4-BE49-F238E27FC236}">
                    <a16:creationId xmlns:a16="http://schemas.microsoft.com/office/drawing/2014/main" id="{F365C4C5-9787-46C8-81C4-992DA883DF0C}"/>
                  </a:ext>
                </a:extLst>
              </p:cNvPr>
              <p:cNvPicPr/>
              <p:nvPr/>
            </p:nvPicPr>
            <p:blipFill>
              <a:blip r:embed="rId3"/>
              <a:stretch>
                <a:fillRect/>
              </a:stretch>
            </p:blipFill>
            <p:spPr>
              <a:xfrm>
                <a:off x="2006181" y="-297840"/>
                <a:ext cx="19080" cy="2592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7" name="Håndskrift 6">
                <a:extLst>
                  <a:ext uri="{FF2B5EF4-FFF2-40B4-BE49-F238E27FC236}">
                    <a16:creationId xmlns:a16="http://schemas.microsoft.com/office/drawing/2014/main" id="{0237E26E-62D5-45FD-8D0C-12A1AAD3D9CB}"/>
                  </a:ext>
                </a:extLst>
              </p14:cNvPr>
              <p14:cNvContentPartPr/>
              <p14:nvPr userDrawn="1"/>
            </p14:nvContentPartPr>
            <p14:xfrm>
              <a:off x="1650861" y="2415840"/>
              <a:ext cx="5040" cy="1800"/>
            </p14:xfrm>
          </p:contentPart>
        </mc:Choice>
        <mc:Fallback xmlns="">
          <p:pic>
            <p:nvPicPr>
              <p:cNvPr id="7" name="Håndskrift 6">
                <a:extLst>
                  <a:ext uri="{FF2B5EF4-FFF2-40B4-BE49-F238E27FC236}">
                    <a16:creationId xmlns:a16="http://schemas.microsoft.com/office/drawing/2014/main" id="{0237E26E-62D5-45FD-8D0C-12A1AAD3D9CB}"/>
                  </a:ext>
                </a:extLst>
              </p:cNvPr>
              <p:cNvPicPr/>
              <p:nvPr/>
            </p:nvPicPr>
            <p:blipFill>
              <a:blip r:embed="rId5"/>
              <a:stretch>
                <a:fillRect/>
              </a:stretch>
            </p:blipFill>
            <p:spPr>
              <a:xfrm>
                <a:off x="1642221" y="2407200"/>
                <a:ext cx="22680" cy="19440"/>
              </a:xfrm>
              <a:prstGeom prst="rect">
                <a:avLst/>
              </a:prstGeom>
            </p:spPr>
          </p:pic>
        </mc:Fallback>
      </mc:AlternateContent>
      <p:sp>
        <p:nvSpPr>
          <p:cNvPr id="2" name="Pladsholder til diasnummer 5">
            <a:extLst>
              <a:ext uri="{FF2B5EF4-FFF2-40B4-BE49-F238E27FC236}">
                <a16:creationId xmlns:a16="http://schemas.microsoft.com/office/drawing/2014/main" id="{A8FFFD60-4F6C-B021-98DF-BF76AA76A7F3}"/>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25093577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Brugerdefineret layou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Tree>
    <p:extLst>
      <p:ext uri="{BB962C8B-B14F-4D97-AF65-F5344CB8AC3E}">
        <p14:creationId xmlns:p14="http://schemas.microsoft.com/office/powerpoint/2010/main" val="20328635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Forside 1">
    <p:bg>
      <p:bgPr>
        <a:solidFill>
          <a:schemeClr val="bg1">
            <a:alpha val="60000"/>
          </a:schemeClr>
        </a:solidFill>
        <a:effectLst/>
      </p:bgPr>
    </p:bg>
    <p:spTree>
      <p:nvGrpSpPr>
        <p:cNvPr id="1" name=""/>
        <p:cNvGrpSpPr/>
        <p:nvPr/>
      </p:nvGrpSpPr>
      <p:grpSpPr>
        <a:xfrm>
          <a:off x="0" y="0"/>
          <a:ext cx="0" cy="0"/>
          <a:chOff x="0" y="0"/>
          <a:chExt cx="0" cy="0"/>
        </a:xfrm>
      </p:grpSpPr>
      <p:pic>
        <p:nvPicPr>
          <p:cNvPr id="15" name="Billede 14">
            <a:extLst>
              <a:ext uri="{FF2B5EF4-FFF2-40B4-BE49-F238E27FC236}">
                <a16:creationId xmlns:a16="http://schemas.microsoft.com/office/drawing/2014/main" id="{92A5CE45-B9B8-4276-9545-6D7118990BF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5" name="Date Placeholder 4" hidden="1">
            <a:extLst>
              <a:ext uri="{FF2B5EF4-FFF2-40B4-BE49-F238E27FC236}">
                <a16:creationId xmlns:a16="http://schemas.microsoft.com/office/drawing/2014/main" id="{DB375924-8F1B-4A42-B386-30D658A1EE16}"/>
              </a:ext>
            </a:extLst>
          </p:cNvPr>
          <p:cNvSpPr>
            <a:spLocks noGrp="1"/>
          </p:cNvSpPr>
          <p:nvPr>
            <p:ph type="dt" sz="half" idx="10"/>
          </p:nvPr>
        </p:nvSpPr>
        <p:spPr/>
        <p:txBody>
          <a:bodyPr/>
          <a:lstStyle/>
          <a:p>
            <a:endParaRPr lang="da-DK" dirty="0"/>
          </a:p>
        </p:txBody>
      </p:sp>
      <p:sp>
        <p:nvSpPr>
          <p:cNvPr id="7" name="Footer Placeholder 6" hidden="1">
            <a:extLst>
              <a:ext uri="{FF2B5EF4-FFF2-40B4-BE49-F238E27FC236}">
                <a16:creationId xmlns:a16="http://schemas.microsoft.com/office/drawing/2014/main" id="{40073283-4609-4E3F-B89A-30DFFAA2EAA1}"/>
              </a:ext>
            </a:extLst>
          </p:cNvPr>
          <p:cNvSpPr>
            <a:spLocks noGrp="1"/>
          </p:cNvSpPr>
          <p:nvPr>
            <p:ph type="ftr" sz="quarter" idx="11"/>
          </p:nvPr>
        </p:nvSpPr>
        <p:spPr/>
        <p:txBody>
          <a:bodyPr/>
          <a:lstStyle/>
          <a:p>
            <a:endParaRPr lang="en-GB"/>
          </a:p>
        </p:txBody>
      </p:sp>
      <p:sp>
        <p:nvSpPr>
          <p:cNvPr id="30" name="text" descr="{&quot;templafy&quot;:{&quot;id&quot;:&quot;9ccb8f9f-db2b-4ea7-9086-dcb45a4713df&quot;}}" hidden="1" title="UserProfile.Centers.Center_{{DocumentLanguage}}">
            <a:extLst>
              <a:ext uri="{FF2B5EF4-FFF2-40B4-BE49-F238E27FC236}">
                <a16:creationId xmlns:a16="http://schemas.microsoft.com/office/drawing/2014/main" id="{A6175086-BB3F-4D08-AA72-D59A277C3D84}"/>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31" name="text" descr="{&quot;templafy&quot;:{&quot;id&quot;:&quot;4f262ee9-73f8-4d41-ab64-3d952274f823&quot;}}" hidden="1" title="Form.Manuel_dato">
            <a:extLst>
              <a:ext uri="{FF2B5EF4-FFF2-40B4-BE49-F238E27FC236}">
                <a16:creationId xmlns:a16="http://schemas.microsoft.com/office/drawing/2014/main" id="{85898D87-959A-4A63-81D8-7ADE604F6901}"/>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13" name="Titel 1">
            <a:extLst>
              <a:ext uri="{FF2B5EF4-FFF2-40B4-BE49-F238E27FC236}">
                <a16:creationId xmlns:a16="http://schemas.microsoft.com/office/drawing/2014/main" id="{F460C8E1-2E96-4704-948D-57ACF0607CB1}"/>
              </a:ext>
            </a:extLst>
          </p:cNvPr>
          <p:cNvSpPr>
            <a:spLocks noGrp="1"/>
          </p:cNvSpPr>
          <p:nvPr>
            <p:ph type="title" hasCustomPrompt="1"/>
          </p:nvPr>
        </p:nvSpPr>
        <p:spPr>
          <a:xfrm>
            <a:off x="695400" y="908719"/>
            <a:ext cx="4392488" cy="2233369"/>
          </a:xfrm>
        </p:spPr>
        <p:txBody>
          <a:bodyPr anchor="t" anchorCtr="0"/>
          <a:lstStyle>
            <a:lvl1pPr>
              <a:defRPr sz="4800">
                <a:solidFill>
                  <a:schemeClr val="bg1"/>
                </a:solidFill>
              </a:defRPr>
            </a:lvl1pPr>
          </a:lstStyle>
          <a:p>
            <a:r>
              <a:rPr lang="da-DK" dirty="0"/>
              <a:t>Overskrift 48pt skrives her i to eller flere linjer</a:t>
            </a:r>
          </a:p>
        </p:txBody>
      </p:sp>
      <p:sp>
        <p:nvSpPr>
          <p:cNvPr id="14" name="Undertitel 2">
            <a:extLst>
              <a:ext uri="{FF2B5EF4-FFF2-40B4-BE49-F238E27FC236}">
                <a16:creationId xmlns:a16="http://schemas.microsoft.com/office/drawing/2014/main" id="{2C4F3777-1B47-4546-9098-2010446355EB}"/>
              </a:ext>
            </a:extLst>
          </p:cNvPr>
          <p:cNvSpPr>
            <a:spLocks noGrp="1"/>
          </p:cNvSpPr>
          <p:nvPr>
            <p:ph type="subTitle" idx="1" hasCustomPrompt="1"/>
          </p:nvPr>
        </p:nvSpPr>
        <p:spPr>
          <a:xfrm>
            <a:off x="695819" y="3355873"/>
            <a:ext cx="4418054" cy="720080"/>
          </a:xfrm>
        </p:spPr>
        <p:txBody>
          <a:bodyPr/>
          <a:lstStyle>
            <a:lvl1pPr marL="0" indent="0" algn="l">
              <a:lnSpc>
                <a:spcPct val="89000"/>
              </a:lnSpc>
              <a:buNone/>
              <a:defRPr sz="2400"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dirty="0"/>
              <a:t>Underoverskrift 24pt skrives her i to linjer eller max tre linjer</a:t>
            </a:r>
          </a:p>
        </p:txBody>
      </p:sp>
      <p:sp>
        <p:nvSpPr>
          <p:cNvPr id="2" name="Pladsholder til diasnummer 5">
            <a:extLst>
              <a:ext uri="{FF2B5EF4-FFF2-40B4-BE49-F238E27FC236}">
                <a16:creationId xmlns:a16="http://schemas.microsoft.com/office/drawing/2014/main" id="{036A5160-1CEE-7A67-0BE3-6640CAD40A6C}"/>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bg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11807087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Underside 1">
    <p:spTree>
      <p:nvGrpSpPr>
        <p:cNvPr id="1" name=""/>
        <p:cNvGrpSpPr/>
        <p:nvPr/>
      </p:nvGrpSpPr>
      <p:grpSpPr>
        <a:xfrm>
          <a:off x="0" y="0"/>
          <a:ext cx="0" cy="0"/>
          <a:chOff x="0" y="0"/>
          <a:chExt cx="0" cy="0"/>
        </a:xfrm>
      </p:grpSpPr>
      <p:pic>
        <p:nvPicPr>
          <p:cNvPr id="18" name="Billede 17">
            <a:extLst>
              <a:ext uri="{FF2B5EF4-FFF2-40B4-BE49-F238E27FC236}">
                <a16:creationId xmlns:a16="http://schemas.microsoft.com/office/drawing/2014/main" id="{72300987-C3BB-40FA-BB5D-7A5E28B567ED}"/>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6138" y="0"/>
            <a:ext cx="12179722" cy="6857997"/>
          </a:xfrm>
          <a:prstGeom prst="rect">
            <a:avLst/>
          </a:prstGeom>
        </p:spPr>
      </p:pic>
      <p:sp>
        <p:nvSpPr>
          <p:cNvPr id="11" name="Titel 1"/>
          <p:cNvSpPr>
            <a:spLocks noGrp="1"/>
          </p:cNvSpPr>
          <p:nvPr>
            <p:ph type="title" hasCustomPrompt="1"/>
          </p:nvPr>
        </p:nvSpPr>
        <p:spPr>
          <a:xfrm>
            <a:off x="695401" y="692696"/>
            <a:ext cx="9649269" cy="1008112"/>
          </a:xfrm>
        </p:spPr>
        <p:txBody>
          <a:bodyPr/>
          <a:lstStyle>
            <a:lvl1pPr>
              <a:defRPr>
                <a:solidFill>
                  <a:schemeClr val="tx1"/>
                </a:solidFill>
              </a:defRPr>
            </a:lvl1pPr>
          </a:lstStyle>
          <a:p>
            <a:r>
              <a:rPr lang="da-DK" dirty="0"/>
              <a:t>Overskrift 28pt i max. to linjer </a:t>
            </a:r>
            <a:br>
              <a:rPr lang="da-DK" dirty="0"/>
            </a:br>
            <a:r>
              <a:rPr lang="da-DK" dirty="0"/>
              <a:t>teksten vokser opad</a:t>
            </a:r>
          </a:p>
        </p:txBody>
      </p:sp>
      <p:sp>
        <p:nvSpPr>
          <p:cNvPr id="3" name="Pladsholder til indhold 2"/>
          <p:cNvSpPr>
            <a:spLocks noGrp="1"/>
          </p:cNvSpPr>
          <p:nvPr>
            <p:ph sz="quarter" idx="13" hasCustomPrompt="1"/>
          </p:nvPr>
        </p:nvSpPr>
        <p:spPr>
          <a:xfrm>
            <a:off x="695401" y="1916832"/>
            <a:ext cx="9649072" cy="4464496"/>
          </a:xfrm>
        </p:spPr>
        <p:txBody>
          <a:bodyPr/>
          <a:lstStyle>
            <a:lvl1pPr marL="0" indent="0">
              <a:buNone/>
              <a:defRPr>
                <a:solidFill>
                  <a:schemeClr val="tx1"/>
                </a:solidFill>
              </a:defRPr>
            </a:lvl1pPr>
            <a:lvl2pPr marL="360000" indent="0">
              <a:buNone/>
              <a:defRPr>
                <a:solidFill>
                  <a:schemeClr val="tx1"/>
                </a:solidFill>
              </a:defRPr>
            </a:lvl2pPr>
            <a:lvl3pPr marL="702000" indent="0">
              <a:buNone/>
              <a:defRPr>
                <a:solidFill>
                  <a:schemeClr val="tx1"/>
                </a:solidFill>
              </a:defRPr>
            </a:lvl3pPr>
            <a:lvl4pPr marL="1080000" indent="0">
              <a:buNone/>
              <a:defRPr>
                <a:solidFill>
                  <a:schemeClr val="tx1"/>
                </a:solidFill>
              </a:defRPr>
            </a:lvl4pPr>
            <a:lvl5pPr marL="1440000" indent="0">
              <a:buNone/>
              <a:defRPr>
                <a:solidFill>
                  <a:schemeClr val="tx1"/>
                </a:solidFill>
              </a:defRPr>
            </a:lvl5pPr>
            <a:lvl6pPr marL="1998000" indent="-180000">
              <a:defRPr>
                <a:solidFill>
                  <a:schemeClr val="tx1"/>
                </a:solidFill>
              </a:defRPr>
            </a:lvl6pPr>
            <a:lvl7pPr marL="2358000" indent="-180000">
              <a:defRPr>
                <a:solidFill>
                  <a:schemeClr val="tx1"/>
                </a:solidFill>
              </a:defRPr>
            </a:lvl7pPr>
            <a:lvl8pPr marL="2718000" indent="-180000">
              <a:defRPr>
                <a:solidFill>
                  <a:schemeClr val="tx1"/>
                </a:solidFill>
              </a:defRPr>
            </a:lvl8pPr>
            <a:lvl9pPr marL="2718000" indent="-180000">
              <a:defRPr sz="1000">
                <a:solidFill>
                  <a:schemeClr val="tx1"/>
                </a:solidFill>
              </a:defRPr>
            </a:lvl9pPr>
          </a:lstStyle>
          <a:p>
            <a:pPr lvl="0"/>
            <a:r>
              <a:rPr lang="da-DK" dirty="0"/>
              <a:t>Brødtekst 22pt skrives her</a:t>
            </a:r>
          </a:p>
          <a:p>
            <a:pPr lvl="1"/>
            <a:r>
              <a:rPr lang="da-DK" dirty="0"/>
              <a:t>Andet niveau</a:t>
            </a:r>
          </a:p>
          <a:p>
            <a:pPr lvl="2"/>
            <a:r>
              <a:rPr lang="da-DK" dirty="0"/>
              <a:t>Tredje niveau</a:t>
            </a:r>
          </a:p>
          <a:p>
            <a:pPr lvl="3"/>
            <a:r>
              <a:rPr lang="da-DK" dirty="0"/>
              <a:t>Fjerde niveau </a:t>
            </a:r>
          </a:p>
          <a:p>
            <a:pPr lvl="4"/>
            <a:r>
              <a:rPr lang="da-DK" dirty="0"/>
              <a:t>Femte niveau</a:t>
            </a:r>
          </a:p>
        </p:txBody>
      </p:sp>
      <p:sp>
        <p:nvSpPr>
          <p:cNvPr id="8" name="text" descr="{&quot;templafy&quot;:{&quot;id&quot;:&quot;402a1c24-0eda-49a2-ba92-17d309d18f75&quot;}}" hidden="1" title="UserProfile.Centers.Center_{{DocumentLanguage}}">
            <a:extLst>
              <a:ext uri="{FF2B5EF4-FFF2-40B4-BE49-F238E27FC236}">
                <a16:creationId xmlns:a16="http://schemas.microsoft.com/office/drawing/2014/main" id="{867010F9-A7D3-4A5E-BC65-021A3528870A}"/>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3" name="text" descr="{&quot;templafy&quot;:{&quot;id&quot;:&quot;810cb64a-f11a-46f1-9975-255c24e0d044&quot;}}" hidden="1" title="Form.Manuel_dato">
            <a:extLst>
              <a:ext uri="{FF2B5EF4-FFF2-40B4-BE49-F238E27FC236}">
                <a16:creationId xmlns:a16="http://schemas.microsoft.com/office/drawing/2014/main" id="{D852104B-31C3-45BB-B8A2-2EFD81BDA39E}"/>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2" name="Pladsholder til diasnummer 5">
            <a:extLst>
              <a:ext uri="{FF2B5EF4-FFF2-40B4-BE49-F238E27FC236}">
                <a16:creationId xmlns:a16="http://schemas.microsoft.com/office/drawing/2014/main" id="{ABA48115-54BA-FCBF-5EFA-1DE10FDFCF75}"/>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32232993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Underside 1">
    <p:spTree>
      <p:nvGrpSpPr>
        <p:cNvPr id="1" name=""/>
        <p:cNvGrpSpPr/>
        <p:nvPr/>
      </p:nvGrpSpPr>
      <p:grpSpPr>
        <a:xfrm>
          <a:off x="0" y="0"/>
          <a:ext cx="0" cy="0"/>
          <a:chOff x="0" y="0"/>
          <a:chExt cx="0" cy="0"/>
        </a:xfrm>
      </p:grpSpPr>
      <p:pic>
        <p:nvPicPr>
          <p:cNvPr id="18" name="Billede 17">
            <a:extLst>
              <a:ext uri="{FF2B5EF4-FFF2-40B4-BE49-F238E27FC236}">
                <a16:creationId xmlns:a16="http://schemas.microsoft.com/office/drawing/2014/main" id="{72300987-C3BB-40FA-BB5D-7A5E28B567ED}"/>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910"/>
            <a:ext cx="12192000" cy="6858910"/>
          </a:xfrm>
          <a:prstGeom prst="rect">
            <a:avLst/>
          </a:prstGeom>
        </p:spPr>
      </p:pic>
      <p:sp>
        <p:nvSpPr>
          <p:cNvPr id="11" name="Titel 1"/>
          <p:cNvSpPr>
            <a:spLocks noGrp="1"/>
          </p:cNvSpPr>
          <p:nvPr>
            <p:ph type="title" hasCustomPrompt="1"/>
          </p:nvPr>
        </p:nvSpPr>
        <p:spPr>
          <a:xfrm>
            <a:off x="695401" y="692696"/>
            <a:ext cx="8929173" cy="1008112"/>
          </a:xfrm>
        </p:spPr>
        <p:txBody>
          <a:bodyPr/>
          <a:lstStyle>
            <a:lvl1pPr>
              <a:defRPr>
                <a:solidFill>
                  <a:schemeClr val="bg1"/>
                </a:solidFill>
              </a:defRPr>
            </a:lvl1pPr>
          </a:lstStyle>
          <a:p>
            <a:r>
              <a:rPr lang="da-DK" dirty="0"/>
              <a:t>Overskrift 28pt i max. to linjer </a:t>
            </a:r>
            <a:br>
              <a:rPr lang="da-DK" dirty="0"/>
            </a:br>
            <a:r>
              <a:rPr lang="da-DK" dirty="0"/>
              <a:t>teksten vokser opad</a:t>
            </a:r>
          </a:p>
        </p:txBody>
      </p:sp>
      <p:sp>
        <p:nvSpPr>
          <p:cNvPr id="3" name="Pladsholder til indhold 2"/>
          <p:cNvSpPr>
            <a:spLocks noGrp="1"/>
          </p:cNvSpPr>
          <p:nvPr>
            <p:ph sz="quarter" idx="13" hasCustomPrompt="1"/>
          </p:nvPr>
        </p:nvSpPr>
        <p:spPr>
          <a:xfrm>
            <a:off x="695401" y="1916832"/>
            <a:ext cx="8928991" cy="4464496"/>
          </a:xfrm>
        </p:spPr>
        <p:txBody>
          <a:bodyPr/>
          <a:lstStyle>
            <a:lvl1pPr marL="0" indent="0">
              <a:buNone/>
              <a:defRPr>
                <a:solidFill>
                  <a:schemeClr val="bg1"/>
                </a:solidFill>
              </a:defRPr>
            </a:lvl1pPr>
            <a:lvl2pPr marL="360000" indent="0">
              <a:buNone/>
              <a:defRPr>
                <a:solidFill>
                  <a:schemeClr val="bg1"/>
                </a:solidFill>
              </a:defRPr>
            </a:lvl2pPr>
            <a:lvl3pPr marL="702000" indent="0">
              <a:buNone/>
              <a:defRPr>
                <a:solidFill>
                  <a:schemeClr val="bg1"/>
                </a:solidFill>
              </a:defRPr>
            </a:lvl3pPr>
            <a:lvl4pPr marL="1080000" indent="0">
              <a:buNone/>
              <a:defRPr>
                <a:solidFill>
                  <a:schemeClr val="bg1"/>
                </a:solidFill>
              </a:defRPr>
            </a:lvl4pPr>
            <a:lvl5pPr marL="1440000" indent="0">
              <a:buNone/>
              <a:defRPr>
                <a:solidFill>
                  <a:schemeClr val="bg1"/>
                </a:solidFill>
              </a:defRPr>
            </a:lvl5pPr>
            <a:lvl6pPr marL="1998000" indent="-180000">
              <a:defRPr>
                <a:solidFill>
                  <a:schemeClr val="tx1"/>
                </a:solidFill>
              </a:defRPr>
            </a:lvl6pPr>
            <a:lvl7pPr marL="2358000" indent="-180000">
              <a:defRPr>
                <a:solidFill>
                  <a:schemeClr val="tx1"/>
                </a:solidFill>
              </a:defRPr>
            </a:lvl7pPr>
            <a:lvl8pPr marL="2718000" indent="-180000">
              <a:defRPr>
                <a:solidFill>
                  <a:schemeClr val="tx1"/>
                </a:solidFill>
              </a:defRPr>
            </a:lvl8pPr>
            <a:lvl9pPr marL="2718000" indent="-180000">
              <a:defRPr sz="1000">
                <a:solidFill>
                  <a:schemeClr val="tx1"/>
                </a:solidFill>
              </a:defRPr>
            </a:lvl9pPr>
          </a:lstStyle>
          <a:p>
            <a:pPr lvl="0"/>
            <a:r>
              <a:rPr lang="da-DK" dirty="0"/>
              <a:t>Brødtekst 22pt skrives her</a:t>
            </a:r>
          </a:p>
          <a:p>
            <a:pPr lvl="1"/>
            <a:r>
              <a:rPr lang="da-DK" dirty="0"/>
              <a:t>Andet niveau</a:t>
            </a:r>
          </a:p>
          <a:p>
            <a:pPr lvl="2"/>
            <a:r>
              <a:rPr lang="da-DK" dirty="0"/>
              <a:t>Tredje niveau</a:t>
            </a:r>
          </a:p>
          <a:p>
            <a:pPr lvl="3"/>
            <a:r>
              <a:rPr lang="da-DK" dirty="0"/>
              <a:t>Fjerde niveau </a:t>
            </a:r>
          </a:p>
          <a:p>
            <a:pPr lvl="4"/>
            <a:r>
              <a:rPr lang="da-DK" dirty="0"/>
              <a:t>Femte niveau</a:t>
            </a:r>
          </a:p>
        </p:txBody>
      </p:sp>
      <p:sp>
        <p:nvSpPr>
          <p:cNvPr id="8" name="text" descr="{&quot;templafy&quot;:{&quot;id&quot;:&quot;402a1c24-0eda-49a2-ba92-17d309d18f75&quot;}}" hidden="1" title="UserProfile.Centers.Center_{{DocumentLanguage}}">
            <a:extLst>
              <a:ext uri="{FF2B5EF4-FFF2-40B4-BE49-F238E27FC236}">
                <a16:creationId xmlns:a16="http://schemas.microsoft.com/office/drawing/2014/main" id="{867010F9-A7D3-4A5E-BC65-021A3528870A}"/>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3" name="text" descr="{&quot;templafy&quot;:{&quot;id&quot;:&quot;810cb64a-f11a-46f1-9975-255c24e0d044&quot;}}" hidden="1" title="Form.Manuel_dato">
            <a:extLst>
              <a:ext uri="{FF2B5EF4-FFF2-40B4-BE49-F238E27FC236}">
                <a16:creationId xmlns:a16="http://schemas.microsoft.com/office/drawing/2014/main" id="{D852104B-31C3-45BB-B8A2-2EFD81BDA39E}"/>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2" name="Pladsholder til diasnummer 5">
            <a:extLst>
              <a:ext uri="{FF2B5EF4-FFF2-40B4-BE49-F238E27FC236}">
                <a16:creationId xmlns:a16="http://schemas.microsoft.com/office/drawing/2014/main" id="{69113453-5C93-71E3-E306-0A370A62AC28}"/>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37761006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Underside 2">
    <p:spTree>
      <p:nvGrpSpPr>
        <p:cNvPr id="1" name=""/>
        <p:cNvGrpSpPr/>
        <p:nvPr/>
      </p:nvGrpSpPr>
      <p:grpSpPr>
        <a:xfrm>
          <a:off x="0" y="0"/>
          <a:ext cx="0" cy="0"/>
          <a:chOff x="0" y="0"/>
          <a:chExt cx="0" cy="0"/>
        </a:xfrm>
      </p:grpSpPr>
      <p:pic>
        <p:nvPicPr>
          <p:cNvPr id="2" name="Billede 1">
            <a:extLst>
              <a:ext uri="{FF2B5EF4-FFF2-40B4-BE49-F238E27FC236}">
                <a16:creationId xmlns:a16="http://schemas.microsoft.com/office/drawing/2014/main" id="{F45F196B-973B-BF0B-703C-D2708A69822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6138" y="0"/>
            <a:ext cx="12179722" cy="6857997"/>
          </a:xfrm>
          <a:prstGeom prst="rect">
            <a:avLst/>
          </a:prstGeom>
        </p:spPr>
      </p:pic>
      <p:sp>
        <p:nvSpPr>
          <p:cNvPr id="7" name="Pladsholder til indhold 6"/>
          <p:cNvSpPr>
            <a:spLocks noGrp="1"/>
          </p:cNvSpPr>
          <p:nvPr>
            <p:ph sz="quarter" idx="13" hasCustomPrompt="1"/>
          </p:nvPr>
        </p:nvSpPr>
        <p:spPr>
          <a:xfrm>
            <a:off x="695401" y="2038033"/>
            <a:ext cx="4628747" cy="4343295"/>
          </a:xfrm>
        </p:spPr>
        <p:txBody>
          <a:bodyPr/>
          <a:lstStyle>
            <a:lvl1pPr marL="0" indent="0">
              <a:buNone/>
              <a:defRPr sz="1800">
                <a:solidFill>
                  <a:schemeClr val="tx1"/>
                </a:solidFill>
              </a:defRPr>
            </a:lvl1pPr>
            <a:lvl2pPr marL="342000" indent="0">
              <a:buNone/>
              <a:defRPr sz="1600">
                <a:solidFill>
                  <a:schemeClr val="tx1"/>
                </a:solidFill>
              </a:defRPr>
            </a:lvl2pPr>
            <a:lvl3pPr marL="702000" indent="0">
              <a:buNone/>
              <a:defRPr sz="1400">
                <a:solidFill>
                  <a:schemeClr val="tx1"/>
                </a:solidFill>
              </a:defRPr>
            </a:lvl3pPr>
            <a:lvl4pPr marL="1062000" indent="0">
              <a:buNone/>
              <a:defRPr sz="1200">
                <a:solidFill>
                  <a:schemeClr val="tx1"/>
                </a:solidFill>
              </a:defRPr>
            </a:lvl4pPr>
            <a:lvl5pPr marL="1422000" indent="0">
              <a:buNone/>
              <a:defRPr sz="1000">
                <a:solidFill>
                  <a:schemeClr val="tx1"/>
                </a:solidFill>
              </a:defRPr>
            </a:lvl5pPr>
            <a:lvl6pPr marL="1872000">
              <a:defRPr sz="1000">
                <a:solidFill>
                  <a:schemeClr val="tx1"/>
                </a:solidFill>
              </a:defRPr>
            </a:lvl6pPr>
            <a:lvl7pPr marL="2232000">
              <a:defRPr sz="1000">
                <a:solidFill>
                  <a:schemeClr val="tx1"/>
                </a:solidFill>
              </a:defRPr>
            </a:lvl7pPr>
            <a:lvl8pPr marL="2592000">
              <a:defRPr>
                <a:solidFill>
                  <a:schemeClr val="tx1"/>
                </a:solidFill>
              </a:defRPr>
            </a:lvl8pPr>
            <a:lvl9pPr marL="2952000">
              <a:defRPr sz="1000">
                <a:solidFill>
                  <a:schemeClr val="tx1"/>
                </a:solidFill>
              </a:defRPr>
            </a:lvl9pPr>
          </a:lstStyle>
          <a:p>
            <a:pPr lvl="0"/>
            <a:r>
              <a:rPr lang="da-DK" dirty="0"/>
              <a:t>Brødtekst 18pt skrives her</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19" name="Pladsholder til indhold 6"/>
          <p:cNvSpPr>
            <a:spLocks noGrp="1"/>
          </p:cNvSpPr>
          <p:nvPr>
            <p:ph sz="quarter" idx="14" hasCustomPrompt="1"/>
          </p:nvPr>
        </p:nvSpPr>
        <p:spPr>
          <a:xfrm>
            <a:off x="5715924" y="2038034"/>
            <a:ext cx="4628746" cy="4345686"/>
          </a:xfrm>
          <a:solidFill>
            <a:schemeClr val="accent2"/>
          </a:solidFill>
        </p:spPr>
        <p:txBody>
          <a:bodyPr lIns="180000" tIns="180000" rIns="180000" bIns="180000"/>
          <a:lstStyle>
            <a:lvl1pPr marL="0" indent="0">
              <a:buNone/>
              <a:defRPr sz="1800">
                <a:solidFill>
                  <a:schemeClr val="tx1"/>
                </a:solidFill>
              </a:defRPr>
            </a:lvl1pPr>
            <a:lvl2pPr marL="342000" indent="0">
              <a:buNone/>
              <a:defRPr sz="1600">
                <a:solidFill>
                  <a:schemeClr val="tx1"/>
                </a:solidFill>
              </a:defRPr>
            </a:lvl2pPr>
            <a:lvl3pPr marL="702000" indent="0">
              <a:buNone/>
              <a:defRPr sz="1400">
                <a:solidFill>
                  <a:schemeClr val="tx1"/>
                </a:solidFill>
              </a:defRPr>
            </a:lvl3pPr>
            <a:lvl4pPr marL="1062000" indent="0">
              <a:buNone/>
              <a:defRPr sz="1200">
                <a:solidFill>
                  <a:schemeClr val="tx1"/>
                </a:solidFill>
              </a:defRPr>
            </a:lvl4pPr>
            <a:lvl5pPr marL="1422000" indent="0">
              <a:buNone/>
              <a:defRPr sz="1000">
                <a:solidFill>
                  <a:schemeClr val="tx1"/>
                </a:solidFill>
              </a:defRPr>
            </a:lvl5pPr>
            <a:lvl6pPr marL="1872000">
              <a:defRPr sz="1000">
                <a:solidFill>
                  <a:schemeClr val="bg1"/>
                </a:solidFill>
              </a:defRPr>
            </a:lvl6pPr>
            <a:lvl7pPr marL="2232000">
              <a:defRPr sz="1000">
                <a:solidFill>
                  <a:schemeClr val="bg1"/>
                </a:solidFill>
              </a:defRPr>
            </a:lvl7pPr>
            <a:lvl8pPr marL="2592000">
              <a:defRPr>
                <a:solidFill>
                  <a:schemeClr val="bg1"/>
                </a:solidFill>
              </a:defRPr>
            </a:lvl8pPr>
            <a:lvl9pPr marL="2952000">
              <a:defRPr sz="1000">
                <a:solidFill>
                  <a:schemeClr val="bg1"/>
                </a:solidFill>
              </a:defRPr>
            </a:lvl9pPr>
          </a:lstStyle>
          <a:p>
            <a:pPr lvl="0"/>
            <a:r>
              <a:rPr lang="da-DK" dirty="0"/>
              <a:t>Brødtekst 18pt skrives her</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3" name="Date Placeholder 2" hidden="1">
            <a:extLst>
              <a:ext uri="{FF2B5EF4-FFF2-40B4-BE49-F238E27FC236}">
                <a16:creationId xmlns:a16="http://schemas.microsoft.com/office/drawing/2014/main" id="{168D8D5A-0B9B-4749-A27C-B61865A9F46C}"/>
              </a:ext>
            </a:extLst>
          </p:cNvPr>
          <p:cNvSpPr>
            <a:spLocks noGrp="1"/>
          </p:cNvSpPr>
          <p:nvPr>
            <p:ph type="dt" sz="half" idx="15"/>
          </p:nvPr>
        </p:nvSpPr>
        <p:spPr/>
        <p:txBody>
          <a:bodyPr/>
          <a:lstStyle/>
          <a:p>
            <a:endParaRPr lang="da-DK" dirty="0"/>
          </a:p>
        </p:txBody>
      </p:sp>
      <p:sp>
        <p:nvSpPr>
          <p:cNvPr id="8" name="Footer Placeholder 7" hidden="1">
            <a:extLst>
              <a:ext uri="{FF2B5EF4-FFF2-40B4-BE49-F238E27FC236}">
                <a16:creationId xmlns:a16="http://schemas.microsoft.com/office/drawing/2014/main" id="{BD7D929E-55A9-404B-AB63-7056C83E8F0C}"/>
              </a:ext>
            </a:extLst>
          </p:cNvPr>
          <p:cNvSpPr>
            <a:spLocks noGrp="1"/>
          </p:cNvSpPr>
          <p:nvPr>
            <p:ph type="ftr" sz="quarter" idx="16"/>
          </p:nvPr>
        </p:nvSpPr>
        <p:spPr/>
        <p:txBody>
          <a:bodyPr/>
          <a:lstStyle/>
          <a:p>
            <a:endParaRPr lang="en-GB"/>
          </a:p>
        </p:txBody>
      </p:sp>
      <p:sp>
        <p:nvSpPr>
          <p:cNvPr id="12" name="text" descr="{&quot;templafy&quot;:{&quot;id&quot;:&quot;092fe672-350b-4e40-a598-4e0213300ffe&quot;}}" hidden="1" title="UserProfile.Centers.Center_{{DocumentLanguage}}">
            <a:extLst>
              <a:ext uri="{FF2B5EF4-FFF2-40B4-BE49-F238E27FC236}">
                <a16:creationId xmlns:a16="http://schemas.microsoft.com/office/drawing/2014/main" id="{070629F2-536E-43DB-A618-FC0BE464A8B6}"/>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7" name="text" descr="{&quot;templafy&quot;:{&quot;id&quot;:&quot;89ab8676-e00b-4323-9c5f-54c0d2877257&quot;}}" hidden="1" title="Form.Manuel_dato">
            <a:extLst>
              <a:ext uri="{FF2B5EF4-FFF2-40B4-BE49-F238E27FC236}">
                <a16:creationId xmlns:a16="http://schemas.microsoft.com/office/drawing/2014/main" id="{6FE2C55A-F3A3-4C26-9E35-9687C243706A}"/>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4" name="Titel 1">
            <a:extLst>
              <a:ext uri="{FF2B5EF4-FFF2-40B4-BE49-F238E27FC236}">
                <a16:creationId xmlns:a16="http://schemas.microsoft.com/office/drawing/2014/main" id="{980B1E5B-408D-0127-1933-7FB2EBF8C186}"/>
              </a:ext>
            </a:extLst>
          </p:cNvPr>
          <p:cNvSpPr>
            <a:spLocks noGrp="1"/>
          </p:cNvSpPr>
          <p:nvPr>
            <p:ph type="title" hasCustomPrompt="1"/>
          </p:nvPr>
        </p:nvSpPr>
        <p:spPr>
          <a:xfrm>
            <a:off x="695401" y="692696"/>
            <a:ext cx="9649269" cy="1008112"/>
          </a:xfrm>
        </p:spPr>
        <p:txBody>
          <a:bodyPr/>
          <a:lstStyle>
            <a:lvl1pPr>
              <a:defRPr>
                <a:solidFill>
                  <a:schemeClr val="tx1"/>
                </a:solidFill>
              </a:defRPr>
            </a:lvl1pPr>
          </a:lstStyle>
          <a:p>
            <a:r>
              <a:rPr lang="da-DK" dirty="0"/>
              <a:t>Overskrift 28pt i max. to linjer </a:t>
            </a:r>
            <a:br>
              <a:rPr lang="da-DK" dirty="0"/>
            </a:br>
            <a:r>
              <a:rPr lang="da-DK" dirty="0"/>
              <a:t>teksten vokser opad</a:t>
            </a:r>
          </a:p>
        </p:txBody>
      </p:sp>
      <p:sp>
        <p:nvSpPr>
          <p:cNvPr id="5" name="Pladsholder til diasnummer 5">
            <a:extLst>
              <a:ext uri="{FF2B5EF4-FFF2-40B4-BE49-F238E27FC236}">
                <a16:creationId xmlns:a16="http://schemas.microsoft.com/office/drawing/2014/main" id="{CFC09CCD-5C31-7487-2BFF-E828BA1269DC}"/>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29343250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Underside 2">
    <p:spTree>
      <p:nvGrpSpPr>
        <p:cNvPr id="1" name=""/>
        <p:cNvGrpSpPr/>
        <p:nvPr/>
      </p:nvGrpSpPr>
      <p:grpSpPr>
        <a:xfrm>
          <a:off x="0" y="0"/>
          <a:ext cx="0" cy="0"/>
          <a:chOff x="0" y="0"/>
          <a:chExt cx="0" cy="0"/>
        </a:xfrm>
      </p:grpSpPr>
      <p:sp>
        <p:nvSpPr>
          <p:cNvPr id="7" name="Pladsholder til indhold 6"/>
          <p:cNvSpPr>
            <a:spLocks noGrp="1"/>
          </p:cNvSpPr>
          <p:nvPr>
            <p:ph sz="quarter" idx="13" hasCustomPrompt="1"/>
          </p:nvPr>
        </p:nvSpPr>
        <p:spPr>
          <a:xfrm>
            <a:off x="695402" y="2038033"/>
            <a:ext cx="5237546" cy="4343295"/>
          </a:xfrm>
        </p:spPr>
        <p:txBody>
          <a:bodyPr/>
          <a:lstStyle>
            <a:lvl1pPr marL="0" indent="0">
              <a:buNone/>
              <a:defRPr sz="1800">
                <a:solidFill>
                  <a:schemeClr val="tx1"/>
                </a:solidFill>
              </a:defRPr>
            </a:lvl1pPr>
            <a:lvl2pPr marL="342000" indent="0">
              <a:buNone/>
              <a:defRPr sz="1600">
                <a:solidFill>
                  <a:schemeClr val="tx1"/>
                </a:solidFill>
              </a:defRPr>
            </a:lvl2pPr>
            <a:lvl3pPr marL="702000" indent="0">
              <a:buNone/>
              <a:defRPr sz="1400">
                <a:solidFill>
                  <a:schemeClr val="tx1"/>
                </a:solidFill>
              </a:defRPr>
            </a:lvl3pPr>
            <a:lvl4pPr marL="1062000" indent="0">
              <a:buNone/>
              <a:defRPr sz="1200">
                <a:solidFill>
                  <a:schemeClr val="tx1"/>
                </a:solidFill>
              </a:defRPr>
            </a:lvl4pPr>
            <a:lvl5pPr marL="1422000" indent="0">
              <a:buNone/>
              <a:defRPr sz="1000">
                <a:solidFill>
                  <a:schemeClr val="tx1"/>
                </a:solidFill>
              </a:defRPr>
            </a:lvl5pPr>
            <a:lvl6pPr marL="1872000">
              <a:defRPr sz="1000">
                <a:solidFill>
                  <a:schemeClr val="tx1"/>
                </a:solidFill>
              </a:defRPr>
            </a:lvl6pPr>
            <a:lvl7pPr marL="2232000">
              <a:defRPr sz="1000">
                <a:solidFill>
                  <a:schemeClr val="tx1"/>
                </a:solidFill>
              </a:defRPr>
            </a:lvl7pPr>
            <a:lvl8pPr marL="2592000">
              <a:defRPr>
                <a:solidFill>
                  <a:schemeClr val="tx1"/>
                </a:solidFill>
              </a:defRPr>
            </a:lvl8pPr>
            <a:lvl9pPr marL="2952000">
              <a:defRPr sz="1000">
                <a:solidFill>
                  <a:schemeClr val="tx1"/>
                </a:solidFill>
              </a:defRPr>
            </a:lvl9pPr>
          </a:lstStyle>
          <a:p>
            <a:pPr lvl="0"/>
            <a:r>
              <a:rPr lang="da-DK" dirty="0"/>
              <a:t>Brødtekst 18pt skrives her</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19" name="Pladsholder til indhold 6"/>
          <p:cNvSpPr>
            <a:spLocks noGrp="1"/>
          </p:cNvSpPr>
          <p:nvPr>
            <p:ph sz="quarter" idx="14" hasCustomPrompt="1"/>
          </p:nvPr>
        </p:nvSpPr>
        <p:spPr>
          <a:xfrm>
            <a:off x="6259054" y="2038034"/>
            <a:ext cx="5237545" cy="4345686"/>
          </a:xfrm>
          <a:solidFill>
            <a:schemeClr val="accent1"/>
          </a:solidFill>
        </p:spPr>
        <p:txBody>
          <a:bodyPr lIns="180000" tIns="180000" rIns="180000" bIns="180000"/>
          <a:lstStyle>
            <a:lvl1pPr marL="0" indent="0">
              <a:buNone/>
              <a:defRPr sz="1800">
                <a:solidFill>
                  <a:schemeClr val="bg1"/>
                </a:solidFill>
              </a:defRPr>
            </a:lvl1pPr>
            <a:lvl2pPr marL="342000" indent="0">
              <a:buNone/>
              <a:defRPr sz="1600">
                <a:solidFill>
                  <a:schemeClr val="bg1"/>
                </a:solidFill>
              </a:defRPr>
            </a:lvl2pPr>
            <a:lvl3pPr marL="702000" indent="0">
              <a:buNone/>
              <a:defRPr sz="1400">
                <a:solidFill>
                  <a:schemeClr val="bg1"/>
                </a:solidFill>
              </a:defRPr>
            </a:lvl3pPr>
            <a:lvl4pPr marL="1062000" indent="0">
              <a:buNone/>
              <a:defRPr sz="1200">
                <a:solidFill>
                  <a:schemeClr val="bg1"/>
                </a:solidFill>
              </a:defRPr>
            </a:lvl4pPr>
            <a:lvl5pPr marL="1422000" indent="0">
              <a:buNone/>
              <a:defRPr sz="1000">
                <a:solidFill>
                  <a:schemeClr val="bg1"/>
                </a:solidFill>
              </a:defRPr>
            </a:lvl5pPr>
            <a:lvl6pPr marL="1872000">
              <a:defRPr sz="1000">
                <a:solidFill>
                  <a:schemeClr val="bg1"/>
                </a:solidFill>
              </a:defRPr>
            </a:lvl6pPr>
            <a:lvl7pPr marL="2232000">
              <a:defRPr sz="1000">
                <a:solidFill>
                  <a:schemeClr val="bg1"/>
                </a:solidFill>
              </a:defRPr>
            </a:lvl7pPr>
            <a:lvl8pPr marL="2592000">
              <a:defRPr>
                <a:solidFill>
                  <a:schemeClr val="bg1"/>
                </a:solidFill>
              </a:defRPr>
            </a:lvl8pPr>
            <a:lvl9pPr marL="2952000">
              <a:defRPr sz="1000">
                <a:solidFill>
                  <a:schemeClr val="bg1"/>
                </a:solidFill>
              </a:defRPr>
            </a:lvl9pPr>
          </a:lstStyle>
          <a:p>
            <a:pPr lvl="0"/>
            <a:r>
              <a:rPr lang="da-DK" dirty="0"/>
              <a:t>Brødtekst 18pt skrives her</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3" name="Date Placeholder 2" hidden="1">
            <a:extLst>
              <a:ext uri="{FF2B5EF4-FFF2-40B4-BE49-F238E27FC236}">
                <a16:creationId xmlns:a16="http://schemas.microsoft.com/office/drawing/2014/main" id="{168D8D5A-0B9B-4749-A27C-B61865A9F46C}"/>
              </a:ext>
            </a:extLst>
          </p:cNvPr>
          <p:cNvSpPr>
            <a:spLocks noGrp="1"/>
          </p:cNvSpPr>
          <p:nvPr>
            <p:ph type="dt" sz="half" idx="15"/>
          </p:nvPr>
        </p:nvSpPr>
        <p:spPr/>
        <p:txBody>
          <a:bodyPr/>
          <a:lstStyle/>
          <a:p>
            <a:endParaRPr lang="da-DK" dirty="0"/>
          </a:p>
        </p:txBody>
      </p:sp>
      <p:sp>
        <p:nvSpPr>
          <p:cNvPr id="8" name="Footer Placeholder 7" hidden="1">
            <a:extLst>
              <a:ext uri="{FF2B5EF4-FFF2-40B4-BE49-F238E27FC236}">
                <a16:creationId xmlns:a16="http://schemas.microsoft.com/office/drawing/2014/main" id="{BD7D929E-55A9-404B-AB63-7056C83E8F0C}"/>
              </a:ext>
            </a:extLst>
          </p:cNvPr>
          <p:cNvSpPr>
            <a:spLocks noGrp="1"/>
          </p:cNvSpPr>
          <p:nvPr>
            <p:ph type="ftr" sz="quarter" idx="16"/>
          </p:nvPr>
        </p:nvSpPr>
        <p:spPr/>
        <p:txBody>
          <a:bodyPr/>
          <a:lstStyle/>
          <a:p>
            <a:endParaRPr lang="en-GB"/>
          </a:p>
        </p:txBody>
      </p:sp>
      <p:sp>
        <p:nvSpPr>
          <p:cNvPr id="12" name="text" descr="{&quot;templafy&quot;:{&quot;id&quot;:&quot;092fe672-350b-4e40-a598-4e0213300ffe&quot;}}" hidden="1" title="UserProfile.Centers.Center_{{DocumentLanguage}}">
            <a:extLst>
              <a:ext uri="{FF2B5EF4-FFF2-40B4-BE49-F238E27FC236}">
                <a16:creationId xmlns:a16="http://schemas.microsoft.com/office/drawing/2014/main" id="{070629F2-536E-43DB-A618-FC0BE464A8B6}"/>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7" name="text" descr="{&quot;templafy&quot;:{&quot;id&quot;:&quot;89ab8676-e00b-4323-9c5f-54c0d2877257&quot;}}" hidden="1" title="Form.Manuel_dato">
            <a:extLst>
              <a:ext uri="{FF2B5EF4-FFF2-40B4-BE49-F238E27FC236}">
                <a16:creationId xmlns:a16="http://schemas.microsoft.com/office/drawing/2014/main" id="{6FE2C55A-F3A3-4C26-9E35-9687C243706A}"/>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4" name="Titel 1">
            <a:extLst>
              <a:ext uri="{FF2B5EF4-FFF2-40B4-BE49-F238E27FC236}">
                <a16:creationId xmlns:a16="http://schemas.microsoft.com/office/drawing/2014/main" id="{980B1E5B-408D-0127-1933-7FB2EBF8C186}"/>
              </a:ext>
            </a:extLst>
          </p:cNvPr>
          <p:cNvSpPr>
            <a:spLocks noGrp="1"/>
          </p:cNvSpPr>
          <p:nvPr>
            <p:ph type="title" hasCustomPrompt="1"/>
          </p:nvPr>
        </p:nvSpPr>
        <p:spPr>
          <a:xfrm>
            <a:off x="695401" y="692696"/>
            <a:ext cx="10801199" cy="1008112"/>
          </a:xfrm>
        </p:spPr>
        <p:txBody>
          <a:bodyPr/>
          <a:lstStyle>
            <a:lvl1pPr>
              <a:defRPr>
                <a:solidFill>
                  <a:schemeClr val="tx1"/>
                </a:solidFill>
              </a:defRPr>
            </a:lvl1pPr>
          </a:lstStyle>
          <a:p>
            <a:r>
              <a:rPr lang="da-DK" dirty="0"/>
              <a:t>Overskrift 28pt i max. to linjer </a:t>
            </a:r>
            <a:br>
              <a:rPr lang="da-DK" dirty="0"/>
            </a:br>
            <a:r>
              <a:rPr lang="da-DK" dirty="0"/>
              <a:t>teksten vokser opad</a:t>
            </a:r>
          </a:p>
        </p:txBody>
      </p:sp>
      <p:sp>
        <p:nvSpPr>
          <p:cNvPr id="2" name="Pladsholder til diasnummer 5">
            <a:extLst>
              <a:ext uri="{FF2B5EF4-FFF2-40B4-BE49-F238E27FC236}">
                <a16:creationId xmlns:a16="http://schemas.microsoft.com/office/drawing/2014/main" id="{F3F8C07F-7A95-4ADA-1BF1-54BBAE35ACA1}"/>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4122779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Underside 6">
    <p:spTree>
      <p:nvGrpSpPr>
        <p:cNvPr id="1" name=""/>
        <p:cNvGrpSpPr/>
        <p:nvPr/>
      </p:nvGrpSpPr>
      <p:grpSpPr>
        <a:xfrm>
          <a:off x="0" y="0"/>
          <a:ext cx="0" cy="0"/>
          <a:chOff x="0" y="0"/>
          <a:chExt cx="0" cy="0"/>
        </a:xfrm>
      </p:grpSpPr>
      <p:sp>
        <p:nvSpPr>
          <p:cNvPr id="14" name="Pladsholder til billede 3">
            <a:extLst>
              <a:ext uri="{FF2B5EF4-FFF2-40B4-BE49-F238E27FC236}">
                <a16:creationId xmlns:a16="http://schemas.microsoft.com/office/drawing/2014/main" id="{A68198D7-8C45-4D8A-BEA0-249C4D580FFA}"/>
              </a:ext>
            </a:extLst>
          </p:cNvPr>
          <p:cNvSpPr>
            <a:spLocks noGrp="1"/>
          </p:cNvSpPr>
          <p:nvPr>
            <p:ph type="pic" sz="quarter" idx="12"/>
          </p:nvPr>
        </p:nvSpPr>
        <p:spPr>
          <a:xfrm>
            <a:off x="6048671" y="0"/>
            <a:ext cx="6137189" cy="6858000"/>
          </a:xfrm>
        </p:spPr>
        <p:txBody>
          <a:bodyPr/>
          <a:lstStyle/>
          <a:p>
            <a:endParaRPr lang="da-DK" dirty="0"/>
          </a:p>
        </p:txBody>
      </p:sp>
      <p:sp>
        <p:nvSpPr>
          <p:cNvPr id="8" name="text" descr="{&quot;templafy&quot;:{&quot;id&quot;:&quot;402a1c24-0eda-49a2-ba92-17d309d18f75&quot;}}" hidden="1" title="UserProfile.Centers.Center_{{DocumentLanguage}}">
            <a:extLst>
              <a:ext uri="{FF2B5EF4-FFF2-40B4-BE49-F238E27FC236}">
                <a16:creationId xmlns:a16="http://schemas.microsoft.com/office/drawing/2014/main" id="{867010F9-A7D3-4A5E-BC65-021A3528870A}"/>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3" name="text" descr="{&quot;templafy&quot;:{&quot;id&quot;:&quot;810cb64a-f11a-46f1-9975-255c24e0d044&quot;}}" hidden="1" title="Form.Manuel_dato">
            <a:extLst>
              <a:ext uri="{FF2B5EF4-FFF2-40B4-BE49-F238E27FC236}">
                <a16:creationId xmlns:a16="http://schemas.microsoft.com/office/drawing/2014/main" id="{D852104B-31C3-45BB-B8A2-2EFD81BDA39E}"/>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17" name="Pladsholder til indhold 2">
            <a:extLst>
              <a:ext uri="{FF2B5EF4-FFF2-40B4-BE49-F238E27FC236}">
                <a16:creationId xmlns:a16="http://schemas.microsoft.com/office/drawing/2014/main" id="{A93F5951-7995-4A47-85AF-D16DA072D542}"/>
              </a:ext>
            </a:extLst>
          </p:cNvPr>
          <p:cNvSpPr>
            <a:spLocks noGrp="1"/>
          </p:cNvSpPr>
          <p:nvPr>
            <p:ph sz="quarter" idx="13" hasCustomPrompt="1"/>
          </p:nvPr>
        </p:nvSpPr>
        <p:spPr>
          <a:xfrm>
            <a:off x="695401" y="1916832"/>
            <a:ext cx="5040560" cy="4464496"/>
          </a:xfrm>
        </p:spPr>
        <p:txBody>
          <a:bodyPr/>
          <a:lstStyle>
            <a:lvl1pPr marL="0" indent="0">
              <a:buNone/>
              <a:defRPr>
                <a:solidFill>
                  <a:schemeClr val="tx1"/>
                </a:solidFill>
              </a:defRPr>
            </a:lvl1pPr>
            <a:lvl2pPr marL="360000" indent="0">
              <a:buNone/>
              <a:defRPr>
                <a:solidFill>
                  <a:schemeClr val="tx1"/>
                </a:solidFill>
              </a:defRPr>
            </a:lvl2pPr>
            <a:lvl3pPr marL="702000" indent="0">
              <a:buNone/>
              <a:defRPr>
                <a:solidFill>
                  <a:schemeClr val="tx1"/>
                </a:solidFill>
              </a:defRPr>
            </a:lvl3pPr>
            <a:lvl4pPr marL="1080000" indent="0">
              <a:buNone/>
              <a:defRPr>
                <a:solidFill>
                  <a:schemeClr val="tx1"/>
                </a:solidFill>
              </a:defRPr>
            </a:lvl4pPr>
            <a:lvl5pPr marL="1440000" indent="0">
              <a:buNone/>
              <a:defRPr>
                <a:solidFill>
                  <a:schemeClr val="tx1"/>
                </a:solidFill>
              </a:defRPr>
            </a:lvl5pPr>
            <a:lvl6pPr marL="1998000" indent="-180000">
              <a:defRPr>
                <a:solidFill>
                  <a:schemeClr val="tx1"/>
                </a:solidFill>
              </a:defRPr>
            </a:lvl6pPr>
            <a:lvl7pPr marL="2358000" indent="-180000">
              <a:defRPr>
                <a:solidFill>
                  <a:schemeClr val="tx1"/>
                </a:solidFill>
              </a:defRPr>
            </a:lvl7pPr>
            <a:lvl8pPr marL="2718000" indent="-180000">
              <a:defRPr>
                <a:solidFill>
                  <a:schemeClr val="tx1"/>
                </a:solidFill>
              </a:defRPr>
            </a:lvl8pPr>
            <a:lvl9pPr marL="2718000" indent="-180000">
              <a:defRPr sz="1000">
                <a:solidFill>
                  <a:schemeClr val="tx1"/>
                </a:solidFill>
              </a:defRPr>
            </a:lvl9pPr>
          </a:lstStyle>
          <a:p>
            <a:pPr lvl="0"/>
            <a:r>
              <a:rPr lang="da-DK" dirty="0"/>
              <a:t>Brødtekst 22pt skrives her</a:t>
            </a:r>
          </a:p>
          <a:p>
            <a:pPr lvl="1"/>
            <a:r>
              <a:rPr lang="da-DK" dirty="0"/>
              <a:t>Andet niveau</a:t>
            </a:r>
          </a:p>
          <a:p>
            <a:pPr lvl="2"/>
            <a:r>
              <a:rPr lang="da-DK" dirty="0"/>
              <a:t>Tredje niveau</a:t>
            </a:r>
          </a:p>
          <a:p>
            <a:pPr lvl="3"/>
            <a:r>
              <a:rPr lang="da-DK" dirty="0"/>
              <a:t>Fjerde niveau </a:t>
            </a:r>
          </a:p>
          <a:p>
            <a:pPr lvl="4"/>
            <a:r>
              <a:rPr lang="da-DK" dirty="0"/>
              <a:t>Femte niveau</a:t>
            </a:r>
          </a:p>
        </p:txBody>
      </p:sp>
      <p:sp>
        <p:nvSpPr>
          <p:cNvPr id="3" name="Titel 1">
            <a:extLst>
              <a:ext uri="{FF2B5EF4-FFF2-40B4-BE49-F238E27FC236}">
                <a16:creationId xmlns:a16="http://schemas.microsoft.com/office/drawing/2014/main" id="{F13AA727-3F98-B3D9-6A69-37111A167025}"/>
              </a:ext>
            </a:extLst>
          </p:cNvPr>
          <p:cNvSpPr>
            <a:spLocks noGrp="1"/>
          </p:cNvSpPr>
          <p:nvPr>
            <p:ph type="title" hasCustomPrompt="1"/>
          </p:nvPr>
        </p:nvSpPr>
        <p:spPr>
          <a:xfrm>
            <a:off x="695401" y="692696"/>
            <a:ext cx="5040560" cy="1008112"/>
          </a:xfrm>
        </p:spPr>
        <p:txBody>
          <a:bodyPr/>
          <a:lstStyle>
            <a:lvl1pPr>
              <a:defRPr>
                <a:solidFill>
                  <a:schemeClr val="tx1"/>
                </a:solidFill>
              </a:defRPr>
            </a:lvl1pPr>
          </a:lstStyle>
          <a:p>
            <a:r>
              <a:rPr lang="da-DK" dirty="0"/>
              <a:t>Overskrift 28pt i max. to linjer </a:t>
            </a:r>
            <a:br>
              <a:rPr lang="da-DK" dirty="0"/>
            </a:br>
            <a:r>
              <a:rPr lang="da-DK" dirty="0"/>
              <a:t>teksten vokser opad</a:t>
            </a:r>
          </a:p>
        </p:txBody>
      </p:sp>
      <p:sp>
        <p:nvSpPr>
          <p:cNvPr id="2" name="Pladsholder til diasnummer 5">
            <a:extLst>
              <a:ext uri="{FF2B5EF4-FFF2-40B4-BE49-F238E27FC236}">
                <a16:creationId xmlns:a16="http://schemas.microsoft.com/office/drawing/2014/main" id="{5F08B4EF-09AB-3AF1-7448-D1D64F54B4D9}"/>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40804277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Underside 6">
    <p:spTree>
      <p:nvGrpSpPr>
        <p:cNvPr id="1" name=""/>
        <p:cNvGrpSpPr/>
        <p:nvPr/>
      </p:nvGrpSpPr>
      <p:grpSpPr>
        <a:xfrm>
          <a:off x="0" y="0"/>
          <a:ext cx="0" cy="0"/>
          <a:chOff x="0" y="0"/>
          <a:chExt cx="0" cy="0"/>
        </a:xfrm>
      </p:grpSpPr>
      <p:pic>
        <p:nvPicPr>
          <p:cNvPr id="3" name="Billede 2">
            <a:extLst>
              <a:ext uri="{FF2B5EF4-FFF2-40B4-BE49-F238E27FC236}">
                <a16:creationId xmlns:a16="http://schemas.microsoft.com/office/drawing/2014/main" id="{80979E8A-B118-98C7-B659-2179D2A3CBDD}"/>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1" y="0"/>
            <a:ext cx="12179720" cy="6858000"/>
          </a:xfrm>
          <a:prstGeom prst="rect">
            <a:avLst/>
          </a:prstGeom>
        </p:spPr>
      </p:pic>
      <p:sp>
        <p:nvSpPr>
          <p:cNvPr id="14" name="Pladsholder til billede 3">
            <a:extLst>
              <a:ext uri="{FF2B5EF4-FFF2-40B4-BE49-F238E27FC236}">
                <a16:creationId xmlns:a16="http://schemas.microsoft.com/office/drawing/2014/main" id="{A68198D7-8C45-4D8A-BEA0-249C4D580FFA}"/>
              </a:ext>
            </a:extLst>
          </p:cNvPr>
          <p:cNvSpPr>
            <a:spLocks noGrp="1"/>
          </p:cNvSpPr>
          <p:nvPr>
            <p:ph type="pic" sz="quarter" idx="12"/>
          </p:nvPr>
        </p:nvSpPr>
        <p:spPr>
          <a:xfrm>
            <a:off x="6096000" y="0"/>
            <a:ext cx="6089860" cy="6858000"/>
          </a:xfrm>
        </p:spPr>
        <p:txBody>
          <a:bodyPr/>
          <a:lstStyle/>
          <a:p>
            <a:endParaRPr lang="da-DK" dirty="0"/>
          </a:p>
        </p:txBody>
      </p:sp>
      <p:sp>
        <p:nvSpPr>
          <p:cNvPr id="8" name="text" descr="{&quot;templafy&quot;:{&quot;id&quot;:&quot;402a1c24-0eda-49a2-ba92-17d309d18f75&quot;}}" hidden="1" title="UserProfile.Centers.Center_{{DocumentLanguage}}">
            <a:extLst>
              <a:ext uri="{FF2B5EF4-FFF2-40B4-BE49-F238E27FC236}">
                <a16:creationId xmlns:a16="http://schemas.microsoft.com/office/drawing/2014/main" id="{867010F9-A7D3-4A5E-BC65-021A3528870A}"/>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3" name="text" descr="{&quot;templafy&quot;:{&quot;id&quot;:&quot;810cb64a-f11a-46f1-9975-255c24e0d044&quot;}}" hidden="1" title="Form.Manuel_dato">
            <a:extLst>
              <a:ext uri="{FF2B5EF4-FFF2-40B4-BE49-F238E27FC236}">
                <a16:creationId xmlns:a16="http://schemas.microsoft.com/office/drawing/2014/main" id="{D852104B-31C3-45BB-B8A2-2EFD81BDA39E}"/>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17" name="Pladsholder til indhold 2">
            <a:extLst>
              <a:ext uri="{FF2B5EF4-FFF2-40B4-BE49-F238E27FC236}">
                <a16:creationId xmlns:a16="http://schemas.microsoft.com/office/drawing/2014/main" id="{A93F5951-7995-4A47-85AF-D16DA072D542}"/>
              </a:ext>
            </a:extLst>
          </p:cNvPr>
          <p:cNvSpPr>
            <a:spLocks noGrp="1"/>
          </p:cNvSpPr>
          <p:nvPr>
            <p:ph sz="quarter" idx="13" hasCustomPrompt="1"/>
          </p:nvPr>
        </p:nvSpPr>
        <p:spPr>
          <a:xfrm>
            <a:off x="695401" y="1916828"/>
            <a:ext cx="5040560" cy="2952332"/>
          </a:xfrm>
        </p:spPr>
        <p:txBody>
          <a:bodyPr/>
          <a:lstStyle>
            <a:lvl1pPr marL="0" indent="0">
              <a:buNone/>
              <a:defRPr>
                <a:solidFill>
                  <a:schemeClr val="bg1"/>
                </a:solidFill>
              </a:defRPr>
            </a:lvl1pPr>
            <a:lvl2pPr marL="360000" indent="0">
              <a:buNone/>
              <a:defRPr>
                <a:solidFill>
                  <a:schemeClr val="bg1"/>
                </a:solidFill>
              </a:defRPr>
            </a:lvl2pPr>
            <a:lvl3pPr marL="702000" indent="0">
              <a:buNone/>
              <a:defRPr>
                <a:solidFill>
                  <a:schemeClr val="bg1"/>
                </a:solidFill>
              </a:defRPr>
            </a:lvl3pPr>
            <a:lvl4pPr marL="1080000" indent="0">
              <a:buNone/>
              <a:defRPr>
                <a:solidFill>
                  <a:schemeClr val="bg1"/>
                </a:solidFill>
              </a:defRPr>
            </a:lvl4pPr>
            <a:lvl5pPr marL="1440000" indent="0">
              <a:buNone/>
              <a:defRPr>
                <a:solidFill>
                  <a:schemeClr val="bg1"/>
                </a:solidFill>
              </a:defRPr>
            </a:lvl5pPr>
            <a:lvl6pPr marL="1998000" indent="-180000">
              <a:defRPr>
                <a:solidFill>
                  <a:schemeClr val="tx1"/>
                </a:solidFill>
              </a:defRPr>
            </a:lvl6pPr>
            <a:lvl7pPr marL="2358000" indent="-180000">
              <a:defRPr>
                <a:solidFill>
                  <a:schemeClr val="tx1"/>
                </a:solidFill>
              </a:defRPr>
            </a:lvl7pPr>
            <a:lvl8pPr marL="2718000" indent="-180000">
              <a:defRPr>
                <a:solidFill>
                  <a:schemeClr val="tx1"/>
                </a:solidFill>
              </a:defRPr>
            </a:lvl8pPr>
            <a:lvl9pPr marL="2718000" indent="-180000">
              <a:defRPr sz="1000">
                <a:solidFill>
                  <a:schemeClr val="tx1"/>
                </a:solidFill>
              </a:defRPr>
            </a:lvl9pPr>
          </a:lstStyle>
          <a:p>
            <a:pPr lvl="0"/>
            <a:r>
              <a:rPr lang="da-DK" dirty="0"/>
              <a:t>Brødtekst 22pt skrives her</a:t>
            </a:r>
          </a:p>
          <a:p>
            <a:pPr lvl="1"/>
            <a:r>
              <a:rPr lang="da-DK" dirty="0"/>
              <a:t>Andet niveau</a:t>
            </a:r>
          </a:p>
          <a:p>
            <a:pPr lvl="2"/>
            <a:r>
              <a:rPr lang="da-DK" dirty="0"/>
              <a:t>Tredje niveau</a:t>
            </a:r>
          </a:p>
          <a:p>
            <a:pPr lvl="3"/>
            <a:r>
              <a:rPr lang="da-DK" dirty="0"/>
              <a:t>Fjerde niveau </a:t>
            </a:r>
          </a:p>
          <a:p>
            <a:pPr lvl="4"/>
            <a:r>
              <a:rPr lang="da-DK" dirty="0"/>
              <a:t>Femte niveau</a:t>
            </a:r>
          </a:p>
        </p:txBody>
      </p:sp>
      <p:sp>
        <p:nvSpPr>
          <p:cNvPr id="4" name="Titel 1">
            <a:extLst>
              <a:ext uri="{FF2B5EF4-FFF2-40B4-BE49-F238E27FC236}">
                <a16:creationId xmlns:a16="http://schemas.microsoft.com/office/drawing/2014/main" id="{64D4F35A-7A07-2226-552F-4377A00F55A2}"/>
              </a:ext>
            </a:extLst>
          </p:cNvPr>
          <p:cNvSpPr>
            <a:spLocks noGrp="1"/>
          </p:cNvSpPr>
          <p:nvPr>
            <p:ph type="title" hasCustomPrompt="1"/>
          </p:nvPr>
        </p:nvSpPr>
        <p:spPr>
          <a:xfrm>
            <a:off x="695401" y="692696"/>
            <a:ext cx="5040560" cy="1008112"/>
          </a:xfrm>
        </p:spPr>
        <p:txBody>
          <a:bodyPr/>
          <a:lstStyle>
            <a:lvl1pPr>
              <a:defRPr>
                <a:solidFill>
                  <a:schemeClr val="bg1"/>
                </a:solidFill>
              </a:defRPr>
            </a:lvl1pPr>
          </a:lstStyle>
          <a:p>
            <a:r>
              <a:rPr lang="da-DK" dirty="0"/>
              <a:t>Overskrift 28pt i max. to linjer </a:t>
            </a:r>
            <a:br>
              <a:rPr lang="da-DK" dirty="0"/>
            </a:br>
            <a:r>
              <a:rPr lang="da-DK" dirty="0"/>
              <a:t>teksten vokser opad</a:t>
            </a:r>
          </a:p>
        </p:txBody>
      </p:sp>
      <p:sp>
        <p:nvSpPr>
          <p:cNvPr id="2" name="Pladsholder til diasnummer 5">
            <a:extLst>
              <a:ext uri="{FF2B5EF4-FFF2-40B4-BE49-F238E27FC236}">
                <a16:creationId xmlns:a16="http://schemas.microsoft.com/office/drawing/2014/main" id="{9F42FECD-AB92-DCDC-11F4-925A601AF895}"/>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5196718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Underside 1">
    <p:spTree>
      <p:nvGrpSpPr>
        <p:cNvPr id="1" name=""/>
        <p:cNvGrpSpPr/>
        <p:nvPr/>
      </p:nvGrpSpPr>
      <p:grpSpPr>
        <a:xfrm>
          <a:off x="0" y="0"/>
          <a:ext cx="0" cy="0"/>
          <a:chOff x="0" y="0"/>
          <a:chExt cx="0" cy="0"/>
        </a:xfrm>
      </p:grpSpPr>
      <p:sp>
        <p:nvSpPr>
          <p:cNvPr id="11" name="Titel 1"/>
          <p:cNvSpPr>
            <a:spLocks noGrp="1"/>
          </p:cNvSpPr>
          <p:nvPr>
            <p:ph type="title" hasCustomPrompt="1"/>
          </p:nvPr>
        </p:nvSpPr>
        <p:spPr>
          <a:xfrm>
            <a:off x="695401" y="692696"/>
            <a:ext cx="10801198" cy="1008112"/>
          </a:xfrm>
        </p:spPr>
        <p:txBody>
          <a:bodyPr/>
          <a:lstStyle>
            <a:lvl1pPr>
              <a:defRPr>
                <a:solidFill>
                  <a:schemeClr val="tx1"/>
                </a:solidFill>
              </a:defRPr>
            </a:lvl1pPr>
          </a:lstStyle>
          <a:p>
            <a:r>
              <a:rPr lang="da-DK" dirty="0"/>
              <a:t>Overskrift 28pt i max. to linjer </a:t>
            </a:r>
            <a:br>
              <a:rPr lang="da-DK" dirty="0"/>
            </a:br>
            <a:r>
              <a:rPr lang="da-DK" dirty="0"/>
              <a:t>teksten vokser opad</a:t>
            </a:r>
          </a:p>
        </p:txBody>
      </p:sp>
      <p:sp>
        <p:nvSpPr>
          <p:cNvPr id="3" name="Pladsholder til indhold 2"/>
          <p:cNvSpPr>
            <a:spLocks noGrp="1"/>
          </p:cNvSpPr>
          <p:nvPr>
            <p:ph sz="quarter" idx="13" hasCustomPrompt="1"/>
          </p:nvPr>
        </p:nvSpPr>
        <p:spPr>
          <a:xfrm>
            <a:off x="695401" y="1916832"/>
            <a:ext cx="10801198" cy="4464496"/>
          </a:xfrm>
        </p:spPr>
        <p:txBody>
          <a:bodyPr/>
          <a:lstStyle>
            <a:lvl1pPr marL="0" indent="0">
              <a:buNone/>
              <a:defRPr>
                <a:solidFill>
                  <a:schemeClr val="tx1"/>
                </a:solidFill>
              </a:defRPr>
            </a:lvl1pPr>
            <a:lvl2pPr marL="360000" indent="0">
              <a:buNone/>
              <a:defRPr>
                <a:solidFill>
                  <a:schemeClr val="tx1"/>
                </a:solidFill>
              </a:defRPr>
            </a:lvl2pPr>
            <a:lvl3pPr marL="702000" indent="0">
              <a:buNone/>
              <a:defRPr>
                <a:solidFill>
                  <a:schemeClr val="tx1"/>
                </a:solidFill>
              </a:defRPr>
            </a:lvl3pPr>
            <a:lvl4pPr marL="1080000" indent="0">
              <a:buNone/>
              <a:defRPr>
                <a:solidFill>
                  <a:schemeClr val="tx1"/>
                </a:solidFill>
              </a:defRPr>
            </a:lvl4pPr>
            <a:lvl5pPr marL="1440000" indent="0">
              <a:buNone/>
              <a:defRPr>
                <a:solidFill>
                  <a:schemeClr val="tx1"/>
                </a:solidFill>
              </a:defRPr>
            </a:lvl5pPr>
            <a:lvl6pPr marL="1998000" indent="-180000">
              <a:defRPr>
                <a:solidFill>
                  <a:schemeClr val="tx1"/>
                </a:solidFill>
              </a:defRPr>
            </a:lvl6pPr>
            <a:lvl7pPr marL="2358000" indent="-180000">
              <a:defRPr>
                <a:solidFill>
                  <a:schemeClr val="tx1"/>
                </a:solidFill>
              </a:defRPr>
            </a:lvl7pPr>
            <a:lvl8pPr marL="2718000" indent="-180000">
              <a:defRPr>
                <a:solidFill>
                  <a:schemeClr val="tx1"/>
                </a:solidFill>
              </a:defRPr>
            </a:lvl8pPr>
            <a:lvl9pPr marL="2718000" indent="-180000">
              <a:defRPr sz="1000">
                <a:solidFill>
                  <a:schemeClr val="tx1"/>
                </a:solidFill>
              </a:defRPr>
            </a:lvl9pPr>
          </a:lstStyle>
          <a:p>
            <a:pPr lvl="0"/>
            <a:r>
              <a:rPr lang="da-DK" dirty="0"/>
              <a:t>Brødtekst 22pt skrives her</a:t>
            </a:r>
          </a:p>
          <a:p>
            <a:pPr lvl="1"/>
            <a:r>
              <a:rPr lang="da-DK" dirty="0"/>
              <a:t>Andet niveau</a:t>
            </a:r>
          </a:p>
          <a:p>
            <a:pPr lvl="2"/>
            <a:r>
              <a:rPr lang="da-DK" dirty="0"/>
              <a:t>Tredje niveau</a:t>
            </a:r>
          </a:p>
          <a:p>
            <a:pPr lvl="3"/>
            <a:r>
              <a:rPr lang="da-DK" dirty="0"/>
              <a:t>Fjerde niveau </a:t>
            </a:r>
          </a:p>
          <a:p>
            <a:pPr lvl="4"/>
            <a:r>
              <a:rPr lang="da-DK" dirty="0"/>
              <a:t>Femte niveau</a:t>
            </a:r>
          </a:p>
        </p:txBody>
      </p:sp>
      <p:sp>
        <p:nvSpPr>
          <p:cNvPr id="8" name="text" descr="{&quot;templafy&quot;:{&quot;id&quot;:&quot;402a1c24-0eda-49a2-ba92-17d309d18f75&quot;}}" hidden="1" title="UserProfile.Centers.Center_{{DocumentLanguage}}">
            <a:extLst>
              <a:ext uri="{FF2B5EF4-FFF2-40B4-BE49-F238E27FC236}">
                <a16:creationId xmlns:a16="http://schemas.microsoft.com/office/drawing/2014/main" id="{867010F9-A7D3-4A5E-BC65-021A3528870A}"/>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3" name="text" descr="{&quot;templafy&quot;:{&quot;id&quot;:&quot;810cb64a-f11a-46f1-9975-255c24e0d044&quot;}}" hidden="1" title="Form.Manuel_dato">
            <a:extLst>
              <a:ext uri="{FF2B5EF4-FFF2-40B4-BE49-F238E27FC236}">
                <a16:creationId xmlns:a16="http://schemas.microsoft.com/office/drawing/2014/main" id="{D852104B-31C3-45BB-B8A2-2EFD81BDA39E}"/>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2" name="Pladsholder til diasnummer 5">
            <a:extLst>
              <a:ext uri="{FF2B5EF4-FFF2-40B4-BE49-F238E27FC236}">
                <a16:creationId xmlns:a16="http://schemas.microsoft.com/office/drawing/2014/main" id="{681F3330-1332-F2A9-56EC-483D68FBB2D7}"/>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17357492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1366837" y="872078"/>
            <a:ext cx="10137776" cy="826910"/>
          </a:xfrm>
          <a:prstGeom prst="rect">
            <a:avLst/>
          </a:prstGeom>
        </p:spPr>
        <p:txBody>
          <a:bodyPr vert="horz" lIns="0" tIns="0" rIns="0" bIns="0" rtlCol="0" anchor="b" anchorCtr="0">
            <a:noAutofit/>
          </a:bodyPr>
          <a:lstStyle/>
          <a:p>
            <a:r>
              <a:rPr lang="da-DK" dirty="0"/>
              <a:t>Overskrift 28pt i max. to linjer </a:t>
            </a:r>
            <a:br>
              <a:rPr lang="da-DK" dirty="0"/>
            </a:br>
            <a:r>
              <a:rPr lang="da-DK" dirty="0"/>
              <a:t>teksten vokser opad</a:t>
            </a:r>
          </a:p>
        </p:txBody>
      </p:sp>
      <p:sp>
        <p:nvSpPr>
          <p:cNvPr id="3" name="Pladsholder til tekst 2"/>
          <p:cNvSpPr>
            <a:spLocks noGrp="1"/>
          </p:cNvSpPr>
          <p:nvPr>
            <p:ph type="body" idx="1"/>
          </p:nvPr>
        </p:nvSpPr>
        <p:spPr>
          <a:xfrm>
            <a:off x="1366837" y="1993525"/>
            <a:ext cx="10137776" cy="3491288"/>
          </a:xfrm>
          <a:prstGeom prst="rect">
            <a:avLst/>
          </a:prstGeom>
        </p:spPr>
        <p:txBody>
          <a:bodyPr vert="horz" lIns="0" tIns="0" rIns="0" bIns="0" rtlCol="0">
            <a:noAutofit/>
          </a:bodyPr>
          <a:lstStyle/>
          <a:p>
            <a:pPr lvl="0"/>
            <a:r>
              <a:rPr lang="da-DK" dirty="0"/>
              <a:t>Brødtekst 22pt skrives her</a:t>
            </a:r>
          </a:p>
          <a:p>
            <a:pPr lvl="1"/>
            <a:r>
              <a:rPr lang="da-DK" dirty="0"/>
              <a:t>Andet niveau</a:t>
            </a:r>
          </a:p>
          <a:p>
            <a:pPr lvl="2"/>
            <a:r>
              <a:rPr lang="da-DK" dirty="0"/>
              <a:t>Tredje niveau</a:t>
            </a:r>
          </a:p>
          <a:p>
            <a:pPr lvl="3"/>
            <a:r>
              <a:rPr lang="da-DK" dirty="0"/>
              <a:t>Fjerde niveau</a:t>
            </a:r>
          </a:p>
          <a:p>
            <a:pPr lvl="4"/>
            <a:r>
              <a:rPr lang="da-DK" dirty="0"/>
              <a:t>Femte niveau</a:t>
            </a:r>
          </a:p>
          <a:p>
            <a:pPr lvl="5"/>
            <a:r>
              <a:rPr lang="da-DK" dirty="0"/>
              <a:t>6 niveau</a:t>
            </a:r>
          </a:p>
          <a:p>
            <a:pPr lvl="6"/>
            <a:r>
              <a:rPr lang="da-DK" dirty="0"/>
              <a:t>7 niveau</a:t>
            </a:r>
          </a:p>
          <a:p>
            <a:pPr lvl="7"/>
            <a:r>
              <a:rPr lang="da-DK" dirty="0"/>
              <a:t>8 niveau</a:t>
            </a:r>
          </a:p>
          <a:p>
            <a:pPr lvl="8"/>
            <a:r>
              <a:rPr lang="da-DK" dirty="0"/>
              <a:t>9 niveau</a:t>
            </a:r>
          </a:p>
        </p:txBody>
      </p:sp>
      <p:sp>
        <p:nvSpPr>
          <p:cNvPr id="5" name="Footer" hidden="1"/>
          <p:cNvSpPr>
            <a:spLocks noGrp="1"/>
          </p:cNvSpPr>
          <p:nvPr>
            <p:ph type="ftr" sz="quarter" idx="3"/>
          </p:nvPr>
        </p:nvSpPr>
        <p:spPr>
          <a:xfrm>
            <a:off x="0" y="6847200"/>
            <a:ext cx="0" cy="0"/>
          </a:xfrm>
          <a:prstGeom prst="rect">
            <a:avLst/>
          </a:prstGeom>
        </p:spPr>
        <p:txBody>
          <a:bodyPr vert="horz" lIns="0" tIns="0" rIns="0" bIns="0" rtlCol="0" anchor="t" anchorCtr="0">
            <a:noAutofit/>
          </a:bodyPr>
          <a:lstStyle>
            <a:lvl1pPr algn="l">
              <a:defRPr lang="da-DK" sz="100" kern="1200" dirty="0">
                <a:noFill/>
                <a:latin typeface="+mn-lt"/>
                <a:ea typeface="+mn-ea"/>
                <a:cs typeface="+mn-cs"/>
              </a:defRPr>
            </a:lvl1pPr>
          </a:lstStyle>
          <a:p>
            <a:endParaRPr lang="en-GB"/>
          </a:p>
        </p:txBody>
      </p:sp>
      <p:sp>
        <p:nvSpPr>
          <p:cNvPr id="4" name="Dato" hidden="1"/>
          <p:cNvSpPr>
            <a:spLocks noGrp="1"/>
          </p:cNvSpPr>
          <p:nvPr>
            <p:ph type="dt" sz="half" idx="2"/>
          </p:nvPr>
        </p:nvSpPr>
        <p:spPr>
          <a:xfrm>
            <a:off x="0" y="6847200"/>
            <a:ext cx="0" cy="0"/>
          </a:xfrm>
          <a:prstGeom prst="rect">
            <a:avLst/>
          </a:prstGeom>
        </p:spPr>
        <p:txBody>
          <a:bodyPr vert="horz" lIns="0" tIns="0" rIns="0" bIns="0" rtlCol="0" anchor="t" anchorCtr="0">
            <a:noAutofit/>
          </a:bodyPr>
          <a:lstStyle>
            <a:lvl1pPr algn="r">
              <a:defRPr sz="100">
                <a:noFill/>
              </a:defRPr>
            </a:lvl1pPr>
          </a:lstStyle>
          <a:p>
            <a:endParaRPr lang="da-DK" dirty="0"/>
          </a:p>
        </p:txBody>
      </p:sp>
      <p:sp>
        <p:nvSpPr>
          <p:cNvPr id="6" name="Pladsholder til diasnummer 5">
            <a:extLst>
              <a:ext uri="{FF2B5EF4-FFF2-40B4-BE49-F238E27FC236}">
                <a16:creationId xmlns:a16="http://schemas.microsoft.com/office/drawing/2014/main" id="{7C2AAD16-14EE-9D92-8487-69835E10FB1A}"/>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3982506368"/>
      </p:ext>
    </p:extLst>
  </p:cSld>
  <p:clrMap bg1="lt1" tx1="dk1" bg2="lt2" tx2="dk2" accent1="accent1" accent2="accent2" accent3="accent3" accent4="accent4" accent5="accent5" accent6="accent6" hlink="hlink" folHlink="folHlink"/>
  <p:sldLayoutIdLst>
    <p:sldLayoutId id="2147483682" r:id="rId1"/>
    <p:sldLayoutId id="2147483692" r:id="rId2"/>
    <p:sldLayoutId id="2147483650" r:id="rId3"/>
    <p:sldLayoutId id="2147483693" r:id="rId4"/>
    <p:sldLayoutId id="2147483685" r:id="rId5"/>
    <p:sldLayoutId id="2147483694" r:id="rId6"/>
    <p:sldLayoutId id="2147483686" r:id="rId7"/>
    <p:sldLayoutId id="2147483697" r:id="rId8"/>
    <p:sldLayoutId id="2147483695" r:id="rId9"/>
    <p:sldLayoutId id="2147483696" r:id="rId10"/>
    <p:sldLayoutId id="2147483698" r:id="rId11"/>
    <p:sldLayoutId id="2147483675" r:id="rId12"/>
    <p:sldLayoutId id="2147483699" r:id="rId13"/>
  </p:sldLayoutIdLst>
  <p:hf hdr="0"/>
  <p:txStyles>
    <p:titleStyle>
      <a:lvl1pPr algn="l" defTabSz="914400" rtl="0" eaLnBrk="1" latinLnBrk="0" hangingPunct="1">
        <a:lnSpc>
          <a:spcPct val="85000"/>
        </a:lnSpc>
        <a:spcBef>
          <a:spcPct val="0"/>
        </a:spcBef>
        <a:buNone/>
        <a:defRPr sz="2800" b="1" kern="1200">
          <a:solidFill>
            <a:schemeClr val="tx1"/>
          </a:solidFill>
          <a:latin typeface="+mj-lt"/>
          <a:ea typeface="+mj-ea"/>
          <a:cs typeface="+mj-cs"/>
        </a:defRPr>
      </a:lvl1pPr>
    </p:titleStyle>
    <p:bodyStyle>
      <a:lvl1pPr marL="144000" indent="-144000" algn="l" defTabSz="914400" rtl="0" eaLnBrk="1" latinLnBrk="0" hangingPunct="1">
        <a:lnSpc>
          <a:spcPct val="100000"/>
        </a:lnSpc>
        <a:spcBef>
          <a:spcPts val="0"/>
        </a:spcBef>
        <a:spcAft>
          <a:spcPts val="1200"/>
        </a:spcAft>
        <a:buClr>
          <a:schemeClr val="accent6"/>
        </a:buClr>
        <a:buFont typeface="Arial" panose="020B0604020202020204" pitchFamily="34" charset="0"/>
        <a:buChar char="•"/>
        <a:defRPr sz="2200" kern="1200" baseline="0">
          <a:solidFill>
            <a:schemeClr val="tx1"/>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5" orient="horz" pos="1071" userDrawn="1">
          <p15:clr>
            <a:srgbClr val="F26B43"/>
          </p15:clr>
        </p15:guide>
        <p15:guide id="6" orient="horz" pos="1253" userDrawn="1">
          <p15:clr>
            <a:srgbClr val="F26B43"/>
          </p15:clr>
        </p15:guide>
        <p15:guide id="7" orient="horz" pos="3455" userDrawn="1">
          <p15:clr>
            <a:srgbClr val="F26B43"/>
          </p15:clr>
        </p15:guide>
        <p15:guide id="10" pos="861" userDrawn="1">
          <p15:clr>
            <a:srgbClr val="F26B43"/>
          </p15:clr>
        </p15:guide>
        <p15:guide id="11" pos="7247" userDrawn="1">
          <p15:clr>
            <a:srgbClr val="F26B43"/>
          </p15:clr>
        </p15:guide>
        <p15:guide id="12" pos="3963" userDrawn="1">
          <p15:clr>
            <a:srgbClr val="F26B43"/>
          </p15:clr>
        </p15:guide>
        <p15:guide id="13" pos="4145"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EFE26C6B-D73F-7C85-672C-813365AD02CC}"/>
              </a:ext>
            </a:extLst>
          </p:cNvPr>
          <p:cNvSpPr>
            <a:spLocks noGrp="1"/>
          </p:cNvSpPr>
          <p:nvPr>
            <p:ph type="dt" sz="half" idx="10"/>
          </p:nvPr>
        </p:nvSpPr>
        <p:spPr/>
        <p:txBody>
          <a:bodyPr/>
          <a:lstStyle/>
          <a:p>
            <a:endParaRPr lang="da-DK" dirty="0"/>
          </a:p>
        </p:txBody>
      </p:sp>
      <p:sp>
        <p:nvSpPr>
          <p:cNvPr id="3" name="Pladsholder til sidefod 2">
            <a:extLst>
              <a:ext uri="{FF2B5EF4-FFF2-40B4-BE49-F238E27FC236}">
                <a16:creationId xmlns:a16="http://schemas.microsoft.com/office/drawing/2014/main" id="{7C1BA64A-6EBB-11DB-B966-ED69F6D5B7CA}"/>
              </a:ext>
            </a:extLst>
          </p:cNvPr>
          <p:cNvSpPr>
            <a:spLocks noGrp="1"/>
          </p:cNvSpPr>
          <p:nvPr>
            <p:ph type="ftr" sz="quarter" idx="11"/>
          </p:nvPr>
        </p:nvSpPr>
        <p:spPr/>
        <p:txBody>
          <a:bodyPr/>
          <a:lstStyle/>
          <a:p>
            <a:endParaRPr lang="en-GB"/>
          </a:p>
        </p:txBody>
      </p:sp>
      <p:sp>
        <p:nvSpPr>
          <p:cNvPr id="4" name="Titel 3">
            <a:extLst>
              <a:ext uri="{FF2B5EF4-FFF2-40B4-BE49-F238E27FC236}">
                <a16:creationId xmlns:a16="http://schemas.microsoft.com/office/drawing/2014/main" id="{6D184F35-B4E9-D94E-A74E-6CA49FB60D8D}"/>
              </a:ext>
            </a:extLst>
          </p:cNvPr>
          <p:cNvSpPr>
            <a:spLocks noGrp="1"/>
          </p:cNvSpPr>
          <p:nvPr>
            <p:ph type="title"/>
          </p:nvPr>
        </p:nvSpPr>
        <p:spPr>
          <a:xfrm>
            <a:off x="119336" y="908720"/>
            <a:ext cx="7344816" cy="2233369"/>
          </a:xfrm>
        </p:spPr>
        <p:txBody>
          <a:bodyPr/>
          <a:lstStyle/>
          <a:p>
            <a:br>
              <a:rPr lang="da-DK" dirty="0"/>
            </a:br>
            <a:r>
              <a:rPr lang="da-DK" dirty="0"/>
              <a:t>Driverdiagramskabelon</a:t>
            </a:r>
          </a:p>
        </p:txBody>
      </p:sp>
      <p:sp>
        <p:nvSpPr>
          <p:cNvPr id="5" name="Undertitel 4">
            <a:extLst>
              <a:ext uri="{FF2B5EF4-FFF2-40B4-BE49-F238E27FC236}">
                <a16:creationId xmlns:a16="http://schemas.microsoft.com/office/drawing/2014/main" id="{07291F00-57BF-5B65-0E39-29242DFA2225}"/>
              </a:ext>
            </a:extLst>
          </p:cNvPr>
          <p:cNvSpPr>
            <a:spLocks noGrp="1"/>
          </p:cNvSpPr>
          <p:nvPr>
            <p:ph type="subTitle" idx="1"/>
          </p:nvPr>
        </p:nvSpPr>
        <p:spPr>
          <a:xfrm>
            <a:off x="148348" y="2422009"/>
            <a:ext cx="4418054" cy="720080"/>
          </a:xfrm>
        </p:spPr>
        <p:txBody>
          <a:bodyPr/>
          <a:lstStyle/>
          <a:p>
            <a:r>
              <a:rPr lang="da-DK" dirty="0"/>
              <a:t>LKT Sygehuserhvervede Urinvejsinfektioner</a:t>
            </a:r>
          </a:p>
        </p:txBody>
      </p:sp>
      <p:sp>
        <p:nvSpPr>
          <p:cNvPr id="6" name="Pladsholder til slidenummer 5">
            <a:extLst>
              <a:ext uri="{FF2B5EF4-FFF2-40B4-BE49-F238E27FC236}">
                <a16:creationId xmlns:a16="http://schemas.microsoft.com/office/drawing/2014/main" id="{170B0CAB-B6B1-8E9A-756A-FA12A8A3F1F3}"/>
              </a:ext>
            </a:extLst>
          </p:cNvPr>
          <p:cNvSpPr>
            <a:spLocks noGrp="1"/>
          </p:cNvSpPr>
          <p:nvPr>
            <p:ph type="sldNum" sz="quarter" idx="4"/>
          </p:nvPr>
        </p:nvSpPr>
        <p:spPr/>
        <p:txBody>
          <a:bodyPr/>
          <a:lstStyle/>
          <a:p>
            <a:fld id="{0DAB5548-7253-48D6-B95B-F3D312A72220}" type="slidenum">
              <a:rPr lang="da-DK" smtClean="0"/>
              <a:pPr/>
              <a:t>1</a:t>
            </a:fld>
            <a:endParaRPr lang="da-DK" dirty="0"/>
          </a:p>
        </p:txBody>
      </p:sp>
    </p:spTree>
    <p:extLst>
      <p:ext uri="{BB962C8B-B14F-4D97-AF65-F5344CB8AC3E}">
        <p14:creationId xmlns:p14="http://schemas.microsoft.com/office/powerpoint/2010/main" val="38755554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BA139EE-D022-60B6-3387-F5F8240A0AD2}"/>
              </a:ext>
            </a:extLst>
          </p:cNvPr>
          <p:cNvSpPr>
            <a:spLocks noGrp="1"/>
          </p:cNvSpPr>
          <p:nvPr>
            <p:ph type="title"/>
          </p:nvPr>
        </p:nvSpPr>
        <p:spPr>
          <a:xfrm>
            <a:off x="479376" y="-315416"/>
            <a:ext cx="8929173" cy="1008112"/>
          </a:xfrm>
        </p:spPr>
        <p:txBody>
          <a:bodyPr/>
          <a:lstStyle/>
          <a:p>
            <a:r>
              <a:rPr lang="da-DK" dirty="0"/>
              <a:t>Sådan bruges et driverdiagram</a:t>
            </a:r>
          </a:p>
        </p:txBody>
      </p:sp>
      <p:sp>
        <p:nvSpPr>
          <p:cNvPr id="3" name="Pladsholder til indhold 2">
            <a:extLst>
              <a:ext uri="{FF2B5EF4-FFF2-40B4-BE49-F238E27FC236}">
                <a16:creationId xmlns:a16="http://schemas.microsoft.com/office/drawing/2014/main" id="{732B8D13-0D15-B463-E696-5FD4F32A2539}"/>
              </a:ext>
            </a:extLst>
          </p:cNvPr>
          <p:cNvSpPr>
            <a:spLocks noGrp="1"/>
          </p:cNvSpPr>
          <p:nvPr>
            <p:ph sz="quarter" idx="13"/>
          </p:nvPr>
        </p:nvSpPr>
        <p:spPr>
          <a:xfrm>
            <a:off x="479376" y="836712"/>
            <a:ext cx="9361039" cy="5544616"/>
          </a:xfrm>
        </p:spPr>
        <p:txBody>
          <a:bodyPr/>
          <a:lstStyle/>
          <a:p>
            <a:pPr>
              <a:lnSpc>
                <a:spcPct val="100000"/>
              </a:lnSpc>
            </a:pPr>
            <a:r>
              <a:rPr lang="da-DK" sz="1600" dirty="0">
                <a:solidFill>
                  <a:schemeClr val="bg1"/>
                </a:solidFill>
              </a:rPr>
              <a:t>Projektbeskrivelsen for LKT Sygehuserhvervede Urinvejsinfektioner indeholder et driver-diagram – se næste slide samt projektbeskrivelsen side 15. Dette er </a:t>
            </a:r>
            <a:r>
              <a:rPr lang="da-DK" sz="1600" dirty="0" err="1">
                <a:solidFill>
                  <a:schemeClr val="bg1"/>
                </a:solidFill>
              </a:rPr>
              <a:t>LKT’ets</a:t>
            </a:r>
            <a:r>
              <a:rPr lang="da-DK" sz="1600" dirty="0">
                <a:solidFill>
                  <a:schemeClr val="bg1"/>
                </a:solidFill>
              </a:rPr>
              <a:t> overordnede driver-diagram. </a:t>
            </a:r>
          </a:p>
          <a:p>
            <a:pPr>
              <a:lnSpc>
                <a:spcPct val="100000"/>
              </a:lnSpc>
            </a:pPr>
            <a:r>
              <a:rPr lang="da-DK" sz="1600" dirty="0">
                <a:solidFill>
                  <a:schemeClr val="bg1"/>
                </a:solidFill>
              </a:rPr>
              <a:t>I jeres forbedringsteam arbejder I </a:t>
            </a:r>
            <a:r>
              <a:rPr lang="da-DK" sz="1600" dirty="0"/>
              <a:t>måske</a:t>
            </a:r>
            <a:r>
              <a:rPr lang="da-DK" sz="1600" dirty="0">
                <a:solidFill>
                  <a:schemeClr val="bg1"/>
                </a:solidFill>
              </a:rPr>
              <a:t> kun med én eller to af indsatserne ad gangen. Således kan det være, at I undervejs i </a:t>
            </a:r>
            <a:r>
              <a:rPr lang="da-DK" sz="1600" dirty="0" err="1">
                <a:solidFill>
                  <a:schemeClr val="bg1"/>
                </a:solidFill>
              </a:rPr>
              <a:t>LKT’et</a:t>
            </a:r>
            <a:r>
              <a:rPr lang="da-DK" sz="1600" dirty="0">
                <a:solidFill>
                  <a:schemeClr val="bg1"/>
                </a:solidFill>
              </a:rPr>
              <a:t> har flere driverdiagrammer, som følger forskellige forbedringsspor og tilsammen understøtter </a:t>
            </a:r>
            <a:r>
              <a:rPr lang="da-DK" sz="1600" dirty="0" err="1">
                <a:solidFill>
                  <a:schemeClr val="bg1"/>
                </a:solidFill>
              </a:rPr>
              <a:t>LKT’ets</a:t>
            </a:r>
            <a:r>
              <a:rPr lang="da-DK" sz="1600" dirty="0">
                <a:solidFill>
                  <a:schemeClr val="bg1"/>
                </a:solidFill>
              </a:rPr>
              <a:t> overordnede mål og vision. </a:t>
            </a:r>
          </a:p>
          <a:p>
            <a:pPr>
              <a:lnSpc>
                <a:spcPct val="100000"/>
              </a:lnSpc>
            </a:pPr>
            <a:r>
              <a:rPr lang="da-DK" sz="1600" dirty="0">
                <a:solidFill>
                  <a:schemeClr val="bg1"/>
                </a:solidFill>
              </a:rPr>
              <a:t>I slide nr. 4 finder I en skabelon, I kan bruge til at arbejde med lokale driverdiagrammer. I kan arbejde med driverdiagram på denne måde:</a:t>
            </a:r>
          </a:p>
          <a:p>
            <a:pPr marL="285750" indent="-285750">
              <a:lnSpc>
                <a:spcPct val="100000"/>
              </a:lnSpc>
              <a:buFont typeface="Arial" panose="020B0604020202020204" pitchFamily="34" charset="0"/>
              <a:buChar char="•"/>
            </a:pPr>
            <a:r>
              <a:rPr lang="da-DK" sz="1600" dirty="0">
                <a:solidFill>
                  <a:schemeClr val="bg1"/>
                </a:solidFill>
              </a:rPr>
              <a:t>Et indsatsområde kan ‘ophøjes’ til at være jeres mål for et forbedringsspor - så vil jeres lokale driverdiagram forskyde sig mod venstre. </a:t>
            </a:r>
          </a:p>
          <a:p>
            <a:pPr marL="285750" indent="-285750">
              <a:lnSpc>
                <a:spcPct val="100000"/>
              </a:lnSpc>
              <a:buFont typeface="Arial" panose="020B0604020202020204" pitchFamily="34" charset="0"/>
              <a:buChar char="•"/>
            </a:pPr>
            <a:r>
              <a:rPr lang="da-DK" sz="1600" dirty="0">
                <a:solidFill>
                  <a:schemeClr val="bg1"/>
                </a:solidFill>
              </a:rPr>
              <a:t>F.eks. Når I arbejder med indsatsområdet ‘Blærekatetre’, så kan I flytte denne ‘kasse’ ud som mål og nedbryde jeres delmål ‘Undgåelse af unødvendig </a:t>
            </a:r>
            <a:r>
              <a:rPr lang="da-DK" sz="1600" dirty="0" err="1">
                <a:solidFill>
                  <a:schemeClr val="bg1"/>
                </a:solidFill>
              </a:rPr>
              <a:t>kateterisering</a:t>
            </a:r>
            <a:r>
              <a:rPr lang="da-DK" sz="1600" dirty="0">
                <a:solidFill>
                  <a:schemeClr val="bg1"/>
                </a:solidFill>
              </a:rPr>
              <a:t>’ i nye underordnede delmål. På baggrund af de underordnede delmål opstår der nye idéer til afprøvning (Plan-Do-</a:t>
            </a:r>
            <a:r>
              <a:rPr lang="da-DK" sz="1600" dirty="0" err="1">
                <a:solidFill>
                  <a:schemeClr val="bg1"/>
                </a:solidFill>
              </a:rPr>
              <a:t>Study</a:t>
            </a:r>
            <a:r>
              <a:rPr lang="da-DK" sz="1600" dirty="0">
                <a:solidFill>
                  <a:schemeClr val="bg1"/>
                </a:solidFill>
              </a:rPr>
              <a:t>-</a:t>
            </a:r>
            <a:r>
              <a:rPr lang="da-DK" sz="1600" dirty="0" err="1">
                <a:solidFill>
                  <a:schemeClr val="bg1"/>
                </a:solidFill>
              </a:rPr>
              <a:t>Act</a:t>
            </a:r>
            <a:r>
              <a:rPr lang="da-DK" sz="1600" dirty="0">
                <a:solidFill>
                  <a:schemeClr val="bg1"/>
                </a:solidFill>
              </a:rPr>
              <a:t>).</a:t>
            </a:r>
          </a:p>
          <a:p>
            <a:pPr marL="285750" indent="-285750">
              <a:lnSpc>
                <a:spcPct val="100000"/>
              </a:lnSpc>
              <a:buFont typeface="Arial" panose="020B0604020202020204" pitchFamily="34" charset="0"/>
              <a:buChar char="•"/>
            </a:pPr>
            <a:r>
              <a:rPr lang="da-DK" sz="1600" dirty="0">
                <a:solidFill>
                  <a:schemeClr val="bg1"/>
                </a:solidFill>
              </a:rPr>
              <a:t>Justér driverdiagrammet/mene løbende, f.eks. hvis en indsats ikke lader sig gøre og skal erstattes af en anden.</a:t>
            </a:r>
          </a:p>
          <a:p>
            <a:pPr marL="285750" indent="-285750">
              <a:lnSpc>
                <a:spcPct val="100000"/>
              </a:lnSpc>
              <a:buFont typeface="Arial" panose="020B0604020202020204" pitchFamily="34" charset="0"/>
              <a:buChar char="•"/>
            </a:pPr>
            <a:r>
              <a:rPr lang="da-DK" sz="1600" dirty="0">
                <a:solidFill>
                  <a:schemeClr val="bg1"/>
                </a:solidFill>
              </a:rPr>
              <a:t>Prioriter rækkefølgen af forbedringsspor og jeres prøvehandlinger. </a:t>
            </a:r>
          </a:p>
          <a:p>
            <a:pPr marL="285750" indent="-285750">
              <a:lnSpc>
                <a:spcPct val="100000"/>
              </a:lnSpc>
              <a:buFont typeface="Arial" panose="020B0604020202020204" pitchFamily="34" charset="0"/>
              <a:buChar char="•"/>
            </a:pPr>
            <a:r>
              <a:rPr lang="da-DK" sz="1600" dirty="0">
                <a:solidFill>
                  <a:schemeClr val="bg1"/>
                </a:solidFill>
              </a:rPr>
              <a:t>Pilene nederst på driverdiagrammet symboliserer, at svaret på HVORDAN I vil opnå et mål kan ses ved at læse diagrammet fra venstre mod højre. Mens svaret på, HVORFOR bestemte ideer afprøves kan ses ved at læse diagrammet fra højre mod venstre.</a:t>
            </a:r>
          </a:p>
          <a:p>
            <a:endParaRPr lang="da-DK" dirty="0"/>
          </a:p>
        </p:txBody>
      </p:sp>
      <p:sp>
        <p:nvSpPr>
          <p:cNvPr id="4" name="Pladsholder til slidenummer 3">
            <a:extLst>
              <a:ext uri="{FF2B5EF4-FFF2-40B4-BE49-F238E27FC236}">
                <a16:creationId xmlns:a16="http://schemas.microsoft.com/office/drawing/2014/main" id="{1F168803-A844-2B2A-E120-99280B3CFC75}"/>
              </a:ext>
            </a:extLst>
          </p:cNvPr>
          <p:cNvSpPr>
            <a:spLocks noGrp="1"/>
          </p:cNvSpPr>
          <p:nvPr>
            <p:ph type="sldNum" sz="quarter" idx="4"/>
          </p:nvPr>
        </p:nvSpPr>
        <p:spPr/>
        <p:txBody>
          <a:bodyPr/>
          <a:lstStyle/>
          <a:p>
            <a:fld id="{0DAB5548-7253-48D6-B95B-F3D312A72220}" type="slidenum">
              <a:rPr lang="da-DK" smtClean="0"/>
              <a:pPr/>
              <a:t>2</a:t>
            </a:fld>
            <a:endParaRPr lang="da-DK" dirty="0"/>
          </a:p>
        </p:txBody>
      </p:sp>
    </p:spTree>
    <p:extLst>
      <p:ext uri="{BB962C8B-B14F-4D97-AF65-F5344CB8AC3E}">
        <p14:creationId xmlns:p14="http://schemas.microsoft.com/office/powerpoint/2010/main" val="4617235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AC79D37D-1223-E117-2739-F30EDDD862BC}"/>
              </a:ext>
            </a:extLst>
          </p:cNvPr>
          <p:cNvSpPr>
            <a:spLocks noGrp="1"/>
          </p:cNvSpPr>
          <p:nvPr>
            <p:ph type="title"/>
          </p:nvPr>
        </p:nvSpPr>
        <p:spPr>
          <a:xfrm>
            <a:off x="786583" y="-171400"/>
            <a:ext cx="9649269" cy="1008112"/>
          </a:xfrm>
        </p:spPr>
        <p:txBody>
          <a:bodyPr anchor="b">
            <a:normAutofit/>
          </a:bodyPr>
          <a:lstStyle/>
          <a:p>
            <a:r>
              <a:rPr lang="en-US" sz="2600" dirty="0" err="1"/>
              <a:t>Overordnet</a:t>
            </a:r>
            <a:r>
              <a:rPr lang="en-US" sz="2600" dirty="0"/>
              <a:t> </a:t>
            </a:r>
            <a:r>
              <a:rPr lang="en-US" sz="2600" dirty="0" err="1"/>
              <a:t>driverdiagram</a:t>
            </a:r>
            <a:r>
              <a:rPr lang="en-US" sz="2600" dirty="0"/>
              <a:t> </a:t>
            </a:r>
            <a:r>
              <a:rPr lang="en-US" sz="2600" dirty="0" err="1"/>
              <a:t>af</a:t>
            </a:r>
            <a:r>
              <a:rPr lang="en-US" sz="2600" dirty="0"/>
              <a:t> </a:t>
            </a:r>
            <a:r>
              <a:rPr lang="en-US" sz="2600" dirty="0" err="1"/>
              <a:t>mål</a:t>
            </a:r>
            <a:r>
              <a:rPr lang="en-US" sz="2600" dirty="0"/>
              <a:t>, </a:t>
            </a:r>
            <a:r>
              <a:rPr lang="en-US" sz="2600" dirty="0" err="1"/>
              <a:t>indsatsområder</a:t>
            </a:r>
            <a:r>
              <a:rPr lang="en-US" sz="2600" dirty="0"/>
              <a:t>, </a:t>
            </a:r>
            <a:r>
              <a:rPr lang="en-US" sz="2600" dirty="0" err="1"/>
              <a:t>delmål</a:t>
            </a:r>
            <a:r>
              <a:rPr lang="en-US" sz="2600" dirty="0"/>
              <a:t> og </a:t>
            </a:r>
            <a:r>
              <a:rPr lang="en-US" sz="2600" dirty="0" err="1"/>
              <a:t>indikatorer</a:t>
            </a:r>
            <a:r>
              <a:rPr lang="en-US" sz="2600" dirty="0"/>
              <a:t> </a:t>
            </a:r>
            <a:r>
              <a:rPr lang="en-US" sz="2600" dirty="0" err="1"/>
              <a:t>i</a:t>
            </a:r>
            <a:r>
              <a:rPr lang="en-US" sz="2600" dirty="0"/>
              <a:t> LKT </a:t>
            </a:r>
            <a:r>
              <a:rPr lang="en-US" sz="2600" dirty="0" err="1"/>
              <a:t>Sygehuserhvervede</a:t>
            </a:r>
            <a:r>
              <a:rPr lang="en-US" sz="2600" dirty="0"/>
              <a:t> </a:t>
            </a:r>
            <a:r>
              <a:rPr lang="en-US" sz="2600" dirty="0" err="1"/>
              <a:t>Urinvejsinfektioner</a:t>
            </a:r>
            <a:endParaRPr lang="en-US" sz="2600" dirty="0"/>
          </a:p>
        </p:txBody>
      </p:sp>
      <p:pic>
        <p:nvPicPr>
          <p:cNvPr id="7" name="Pladsholder til billede 6">
            <a:extLst>
              <a:ext uri="{FF2B5EF4-FFF2-40B4-BE49-F238E27FC236}">
                <a16:creationId xmlns:a16="http://schemas.microsoft.com/office/drawing/2014/main" id="{D9B22270-42EA-427C-8E73-42BB5C803568}"/>
              </a:ext>
            </a:extLst>
          </p:cNvPr>
          <p:cNvPicPr>
            <a:picLocks noGrp="1" noChangeAspect="1"/>
          </p:cNvPicPr>
          <p:nvPr>
            <p:ph sz="quarter" idx="13"/>
          </p:nvPr>
        </p:nvPicPr>
        <p:blipFill>
          <a:blip r:embed="rId2"/>
          <a:stretch/>
        </p:blipFill>
        <p:spPr>
          <a:xfrm>
            <a:off x="803361" y="980728"/>
            <a:ext cx="9977382" cy="5687107"/>
          </a:xfrm>
          <a:noFill/>
        </p:spPr>
      </p:pic>
      <p:sp>
        <p:nvSpPr>
          <p:cNvPr id="5" name="Pladsholder til slidenummer 4">
            <a:extLst>
              <a:ext uri="{FF2B5EF4-FFF2-40B4-BE49-F238E27FC236}">
                <a16:creationId xmlns:a16="http://schemas.microsoft.com/office/drawing/2014/main" id="{1F6CE381-5AAE-1D6C-9B5D-055329B4C041}"/>
              </a:ext>
            </a:extLst>
          </p:cNvPr>
          <p:cNvSpPr>
            <a:spLocks noGrp="1"/>
          </p:cNvSpPr>
          <p:nvPr>
            <p:ph type="sldNum" sz="quarter" idx="4"/>
          </p:nvPr>
        </p:nvSpPr>
        <p:spPr>
          <a:xfrm>
            <a:off x="11504613" y="6288074"/>
            <a:ext cx="687386" cy="180000"/>
          </a:xfrm>
        </p:spPr>
        <p:txBody>
          <a:bodyPr anchor="t">
            <a:normAutofit/>
          </a:bodyPr>
          <a:lstStyle/>
          <a:p>
            <a:pPr>
              <a:spcAft>
                <a:spcPts val="600"/>
              </a:spcAft>
            </a:pPr>
            <a:fld id="{0DAB5548-7253-48D6-B95B-F3D312A72220}" type="slidenum">
              <a:rPr lang="da-DK" smtClean="0"/>
              <a:pPr>
                <a:spcAft>
                  <a:spcPts val="600"/>
                </a:spcAft>
              </a:pPr>
              <a:t>3</a:t>
            </a:fld>
            <a:endParaRPr lang="da-DK"/>
          </a:p>
        </p:txBody>
      </p:sp>
    </p:spTree>
    <p:extLst>
      <p:ext uri="{BB962C8B-B14F-4D97-AF65-F5344CB8AC3E}">
        <p14:creationId xmlns:p14="http://schemas.microsoft.com/office/powerpoint/2010/main" val="7790402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frundet rektangel 4">
            <a:extLst>
              <a:ext uri="{FF2B5EF4-FFF2-40B4-BE49-F238E27FC236}">
                <a16:creationId xmlns:a16="http://schemas.microsoft.com/office/drawing/2014/main" id="{4E6F1298-137B-3B27-6980-A8962FA29DE0}"/>
              </a:ext>
            </a:extLst>
          </p:cNvPr>
          <p:cNvSpPr>
            <a:spLocks noChangeArrowheads="1"/>
          </p:cNvSpPr>
          <p:nvPr/>
        </p:nvSpPr>
        <p:spPr bwMode="auto">
          <a:xfrm>
            <a:off x="681785" y="457147"/>
            <a:ext cx="2622884" cy="838200"/>
          </a:xfrm>
          <a:prstGeom prst="roundRect">
            <a:avLst>
              <a:gd name="adj" fmla="val 16667"/>
            </a:avLst>
          </a:prstGeom>
          <a:solidFill>
            <a:schemeClr val="accent2"/>
          </a:solidFill>
          <a:ln w="6350" algn="ctr">
            <a:solidFill>
              <a:srgbClr val="161616"/>
            </a:solidFill>
            <a:miter lim="800000"/>
            <a:headEnd/>
            <a:tailEnd/>
          </a:ln>
        </p:spPr>
        <p:txBody>
          <a:bodyPr vert="horz" wrap="square" lIns="36576" tIns="36576" rIns="36576" bIns="36576" numCol="1" anchor="ctr" anchorCtr="0" compatLnSpc="1">
            <a:prstTxWarp prst="textNoShape">
              <a:avLst/>
            </a:prstTxWarp>
          </a:bodyPr>
          <a:lstStyle/>
          <a:p>
            <a:pPr algn="ctr" defTabSz="914377" eaLnBrk="0" fontAlgn="base" hangingPunct="0">
              <a:spcBef>
                <a:spcPct val="0"/>
              </a:spcBef>
              <a:spcAft>
                <a:spcPct val="0"/>
              </a:spcAft>
            </a:pPr>
            <a:r>
              <a:rPr lang="da-DK" altLang="da-DK" dirty="0">
                <a:solidFill>
                  <a:srgbClr val="000000"/>
                </a:solidFill>
              </a:rPr>
              <a:t>Mål</a:t>
            </a:r>
            <a:endParaRPr lang="da-DK" altLang="da-DK" sz="1200" dirty="0">
              <a:solidFill>
                <a:srgbClr val="000000"/>
              </a:solidFill>
            </a:endParaRPr>
          </a:p>
          <a:p>
            <a:pPr algn="ctr" defTabSz="914377" eaLnBrk="0" fontAlgn="base" hangingPunct="0">
              <a:spcBef>
                <a:spcPct val="0"/>
              </a:spcBef>
              <a:spcAft>
                <a:spcPct val="0"/>
              </a:spcAft>
            </a:pPr>
            <a:r>
              <a:rPr lang="da-DK" altLang="da-DK" sz="1200" dirty="0">
                <a:solidFill>
                  <a:srgbClr val="000000"/>
                </a:solidFill>
              </a:rPr>
              <a:t>Hvad? Hvor meget?</a:t>
            </a:r>
          </a:p>
          <a:p>
            <a:pPr algn="ctr" defTabSz="914377" eaLnBrk="0" fontAlgn="base" hangingPunct="0">
              <a:spcBef>
                <a:spcPct val="0"/>
              </a:spcBef>
              <a:spcAft>
                <a:spcPct val="0"/>
              </a:spcAft>
            </a:pPr>
            <a:r>
              <a:rPr lang="da-DK" altLang="da-DK" sz="1200" dirty="0">
                <a:solidFill>
                  <a:srgbClr val="000000"/>
                </a:solidFill>
              </a:rPr>
              <a:t>Hvornår? Hvorfor?</a:t>
            </a:r>
            <a:endParaRPr lang="da-DK" altLang="da-DK" dirty="0"/>
          </a:p>
        </p:txBody>
      </p:sp>
      <p:sp>
        <p:nvSpPr>
          <p:cNvPr id="7" name="Afrundet rektangel 5">
            <a:extLst>
              <a:ext uri="{FF2B5EF4-FFF2-40B4-BE49-F238E27FC236}">
                <a16:creationId xmlns:a16="http://schemas.microsoft.com/office/drawing/2014/main" id="{12C8A9BF-4749-6A48-E830-8779C500F306}"/>
              </a:ext>
            </a:extLst>
          </p:cNvPr>
          <p:cNvSpPr>
            <a:spLocks noChangeArrowheads="1"/>
          </p:cNvSpPr>
          <p:nvPr/>
        </p:nvSpPr>
        <p:spPr bwMode="auto">
          <a:xfrm>
            <a:off x="3521245" y="436563"/>
            <a:ext cx="2871536" cy="838200"/>
          </a:xfrm>
          <a:prstGeom prst="roundRect">
            <a:avLst>
              <a:gd name="adj" fmla="val 16667"/>
            </a:avLst>
          </a:prstGeom>
          <a:solidFill>
            <a:schemeClr val="accent2"/>
          </a:solidFill>
          <a:ln w="6350" algn="ctr">
            <a:solidFill>
              <a:srgbClr val="161616"/>
            </a:solidFill>
            <a:miter lim="800000"/>
            <a:headEnd/>
            <a:tailEnd/>
          </a:ln>
        </p:spPr>
        <p:txBody>
          <a:bodyPr vert="horz" wrap="square" lIns="36576" tIns="36576" rIns="36576" bIns="36576" numCol="1" anchor="ctr" anchorCtr="0" compatLnSpc="1">
            <a:prstTxWarp prst="textNoShape">
              <a:avLst/>
            </a:prstTxWarp>
          </a:bodyPr>
          <a:lstStyle/>
          <a:p>
            <a:pPr algn="ctr" defTabSz="914377" eaLnBrk="0" fontAlgn="base" hangingPunct="0">
              <a:spcBef>
                <a:spcPct val="0"/>
              </a:spcBef>
              <a:spcAft>
                <a:spcPct val="0"/>
              </a:spcAft>
            </a:pPr>
            <a:r>
              <a:rPr lang="da-DK" altLang="da-DK" dirty="0">
                <a:solidFill>
                  <a:srgbClr val="000000"/>
                </a:solidFill>
              </a:rPr>
              <a:t>Indsatsområder</a:t>
            </a:r>
            <a:endParaRPr lang="da-DK" altLang="da-DK" sz="1200" dirty="0">
              <a:solidFill>
                <a:srgbClr val="000000"/>
              </a:solidFill>
            </a:endParaRPr>
          </a:p>
          <a:p>
            <a:pPr algn="ctr" defTabSz="914377" eaLnBrk="0" fontAlgn="base" hangingPunct="0">
              <a:spcBef>
                <a:spcPct val="0"/>
              </a:spcBef>
              <a:spcAft>
                <a:spcPct val="0"/>
              </a:spcAft>
            </a:pPr>
            <a:r>
              <a:rPr lang="da-DK" altLang="da-DK" sz="1200" dirty="0">
                <a:solidFill>
                  <a:srgbClr val="000000"/>
                </a:solidFill>
              </a:rPr>
              <a:t>Hvad skal ændres?</a:t>
            </a:r>
          </a:p>
          <a:p>
            <a:pPr algn="ctr" defTabSz="914377" eaLnBrk="0" fontAlgn="base" hangingPunct="0">
              <a:spcBef>
                <a:spcPct val="0"/>
              </a:spcBef>
              <a:spcAft>
                <a:spcPct val="0"/>
              </a:spcAft>
            </a:pPr>
            <a:r>
              <a:rPr lang="da-DK" altLang="da-DK" sz="1200" dirty="0">
                <a:solidFill>
                  <a:srgbClr val="000000"/>
                </a:solidFill>
              </a:rPr>
              <a:t>Faktorer, der påvirker målet.</a:t>
            </a:r>
            <a:endParaRPr lang="da-DK" altLang="da-DK" dirty="0"/>
          </a:p>
        </p:txBody>
      </p:sp>
      <p:sp>
        <p:nvSpPr>
          <p:cNvPr id="8" name="Afrundet rektangel 6">
            <a:extLst>
              <a:ext uri="{FF2B5EF4-FFF2-40B4-BE49-F238E27FC236}">
                <a16:creationId xmlns:a16="http://schemas.microsoft.com/office/drawing/2014/main" id="{B2310714-FC3F-0F65-8438-018EE67CADE1}"/>
              </a:ext>
            </a:extLst>
          </p:cNvPr>
          <p:cNvSpPr>
            <a:spLocks noChangeArrowheads="1"/>
          </p:cNvSpPr>
          <p:nvPr/>
        </p:nvSpPr>
        <p:spPr bwMode="auto">
          <a:xfrm>
            <a:off x="6609352" y="436563"/>
            <a:ext cx="2694613" cy="833437"/>
          </a:xfrm>
          <a:prstGeom prst="roundRect">
            <a:avLst>
              <a:gd name="adj" fmla="val 16667"/>
            </a:avLst>
          </a:prstGeom>
          <a:solidFill>
            <a:schemeClr val="accent2"/>
          </a:solidFill>
          <a:ln w="6350" algn="ctr">
            <a:solidFill>
              <a:srgbClr val="161616"/>
            </a:solidFill>
            <a:miter lim="800000"/>
            <a:headEnd/>
            <a:tailEnd/>
          </a:ln>
        </p:spPr>
        <p:txBody>
          <a:bodyPr vert="horz" wrap="square" lIns="36576" tIns="36576" rIns="36576" bIns="36576" numCol="1" anchor="ctr" anchorCtr="0" compatLnSpc="1">
            <a:prstTxWarp prst="textNoShape">
              <a:avLst/>
            </a:prstTxWarp>
          </a:bodyPr>
          <a:lstStyle/>
          <a:p>
            <a:pPr algn="ctr" defTabSz="914377" eaLnBrk="0" fontAlgn="base" hangingPunct="0">
              <a:spcBef>
                <a:spcPct val="0"/>
              </a:spcBef>
              <a:spcAft>
                <a:spcPct val="0"/>
              </a:spcAft>
            </a:pPr>
            <a:r>
              <a:rPr lang="da-DK" altLang="da-DK" dirty="0">
                <a:solidFill>
                  <a:srgbClr val="000000"/>
                </a:solidFill>
              </a:rPr>
              <a:t>Delmål</a:t>
            </a:r>
            <a:endParaRPr lang="da-DK" altLang="da-DK" sz="1200" dirty="0">
              <a:solidFill>
                <a:srgbClr val="000000"/>
              </a:solidFill>
            </a:endParaRPr>
          </a:p>
          <a:p>
            <a:pPr algn="ctr" defTabSz="914377" eaLnBrk="0" fontAlgn="base" hangingPunct="0">
              <a:spcBef>
                <a:spcPct val="0"/>
              </a:spcBef>
              <a:spcAft>
                <a:spcPct val="0"/>
              </a:spcAft>
            </a:pPr>
            <a:r>
              <a:rPr lang="da-DK" altLang="da-DK" sz="1200" dirty="0">
                <a:solidFill>
                  <a:srgbClr val="000000"/>
                </a:solidFill>
              </a:rPr>
              <a:t>Hvordan ændrer vi det? Faktorer, der påvirker indsatsområdet.</a:t>
            </a:r>
            <a:endParaRPr lang="da-DK" altLang="da-DK" dirty="0"/>
          </a:p>
        </p:txBody>
      </p:sp>
      <p:sp>
        <p:nvSpPr>
          <p:cNvPr id="9" name="Afrundet rektangel 7">
            <a:extLst>
              <a:ext uri="{FF2B5EF4-FFF2-40B4-BE49-F238E27FC236}">
                <a16:creationId xmlns:a16="http://schemas.microsoft.com/office/drawing/2014/main" id="{FCBA658D-B737-F0A0-2D12-72B4CDC907B9}"/>
              </a:ext>
            </a:extLst>
          </p:cNvPr>
          <p:cNvSpPr>
            <a:spLocks noChangeArrowheads="1"/>
          </p:cNvSpPr>
          <p:nvPr/>
        </p:nvSpPr>
        <p:spPr bwMode="auto">
          <a:xfrm>
            <a:off x="9520537" y="436563"/>
            <a:ext cx="2113171" cy="814387"/>
          </a:xfrm>
          <a:prstGeom prst="roundRect">
            <a:avLst>
              <a:gd name="adj" fmla="val 16667"/>
            </a:avLst>
          </a:prstGeom>
          <a:solidFill>
            <a:schemeClr val="accent2"/>
          </a:solidFill>
          <a:ln w="6350" algn="ctr">
            <a:solidFill>
              <a:srgbClr val="161616"/>
            </a:solidFill>
            <a:miter lim="800000"/>
            <a:headEnd/>
            <a:tailEnd/>
          </a:ln>
        </p:spPr>
        <p:txBody>
          <a:bodyPr vert="horz" wrap="square" lIns="36576" tIns="36576" rIns="36576" bIns="36576" numCol="1" anchor="ctr" anchorCtr="0" compatLnSpc="1">
            <a:prstTxWarp prst="textNoShape">
              <a:avLst/>
            </a:prstTxWarp>
          </a:bodyPr>
          <a:lstStyle/>
          <a:p>
            <a:pPr algn="ctr" defTabSz="914377" eaLnBrk="0" fontAlgn="base" hangingPunct="0">
              <a:spcBef>
                <a:spcPct val="0"/>
              </a:spcBef>
              <a:spcAft>
                <a:spcPct val="0"/>
              </a:spcAft>
            </a:pPr>
            <a:r>
              <a:rPr lang="da-DK" altLang="da-DK" dirty="0">
                <a:solidFill>
                  <a:srgbClr val="000000"/>
                </a:solidFill>
              </a:rPr>
              <a:t>Ideer </a:t>
            </a:r>
          </a:p>
          <a:p>
            <a:pPr algn="ctr" defTabSz="914377" eaLnBrk="0" fontAlgn="base" hangingPunct="0">
              <a:spcBef>
                <a:spcPct val="0"/>
              </a:spcBef>
              <a:spcAft>
                <a:spcPct val="0"/>
              </a:spcAft>
            </a:pPr>
            <a:r>
              <a:rPr lang="da-DK" altLang="da-DK" sz="1200" dirty="0">
                <a:solidFill>
                  <a:srgbClr val="000000"/>
                </a:solidFill>
              </a:rPr>
              <a:t>Forslag til PDSA</a:t>
            </a:r>
            <a:endParaRPr lang="da-DK" altLang="da-DK" dirty="0"/>
          </a:p>
        </p:txBody>
      </p:sp>
      <p:sp>
        <p:nvSpPr>
          <p:cNvPr id="10" name="Afrundet rektangel 10">
            <a:extLst>
              <a:ext uri="{FF2B5EF4-FFF2-40B4-BE49-F238E27FC236}">
                <a16:creationId xmlns:a16="http://schemas.microsoft.com/office/drawing/2014/main" id="{4D33D1DC-BEAE-A1FF-FE26-593EF3EC108B}"/>
              </a:ext>
            </a:extLst>
          </p:cNvPr>
          <p:cNvSpPr>
            <a:spLocks noChangeArrowheads="1"/>
          </p:cNvSpPr>
          <p:nvPr/>
        </p:nvSpPr>
        <p:spPr bwMode="auto">
          <a:xfrm>
            <a:off x="6609352" y="1471615"/>
            <a:ext cx="2694613" cy="4302179"/>
          </a:xfrm>
          <a:prstGeom prst="roundRect">
            <a:avLst>
              <a:gd name="adj" fmla="val 16667"/>
            </a:avLst>
          </a:prstGeom>
          <a:solidFill>
            <a:srgbClr val="FFFFFF"/>
          </a:solidFill>
          <a:ln w="6350" algn="ctr">
            <a:solidFill>
              <a:srgbClr val="000000"/>
            </a:solidFill>
            <a:miter lim="800000"/>
            <a:headEnd/>
            <a:tailEnd/>
          </a:ln>
        </p:spPr>
        <p:txBody>
          <a:bodyPr vert="horz" wrap="square" lIns="91440" tIns="45720" rIns="91440" bIns="45720" numCol="1" anchor="ctr" anchorCtr="0" compatLnSpc="1">
            <a:prstTxWarp prst="textNoShape">
              <a:avLst/>
            </a:prstTxWarp>
            <a:normAutofit/>
          </a:bodyPr>
          <a:lstStyle/>
          <a:p>
            <a:endParaRPr lang="da-DK" dirty="0"/>
          </a:p>
        </p:txBody>
      </p:sp>
      <p:sp>
        <p:nvSpPr>
          <p:cNvPr id="11" name="Afrundet rektangel 11">
            <a:extLst>
              <a:ext uri="{FF2B5EF4-FFF2-40B4-BE49-F238E27FC236}">
                <a16:creationId xmlns:a16="http://schemas.microsoft.com/office/drawing/2014/main" id="{A6C2448E-5664-3AB6-8DC3-34A196FB3A3C}"/>
              </a:ext>
            </a:extLst>
          </p:cNvPr>
          <p:cNvSpPr>
            <a:spLocks noChangeArrowheads="1"/>
          </p:cNvSpPr>
          <p:nvPr/>
        </p:nvSpPr>
        <p:spPr bwMode="auto">
          <a:xfrm>
            <a:off x="9520538" y="1471615"/>
            <a:ext cx="2113169" cy="4302179"/>
          </a:xfrm>
          <a:prstGeom prst="roundRect">
            <a:avLst>
              <a:gd name="adj" fmla="val 16667"/>
            </a:avLst>
          </a:prstGeom>
          <a:solidFill>
            <a:srgbClr val="FFFFFF"/>
          </a:solidFill>
          <a:ln w="6350" algn="ctr">
            <a:solidFill>
              <a:srgbClr val="000000"/>
            </a:solidFill>
            <a:miter lim="800000"/>
            <a:headEnd/>
            <a:tailEnd/>
          </a:ln>
        </p:spPr>
        <p:txBody>
          <a:bodyPr vert="horz" wrap="square" lIns="91440" tIns="45720" rIns="91440" bIns="45720" numCol="1" anchor="ctr" anchorCtr="0" compatLnSpc="1">
            <a:prstTxWarp prst="textNoShape">
              <a:avLst/>
            </a:prstTxWarp>
            <a:normAutofit/>
          </a:bodyPr>
          <a:lstStyle/>
          <a:p>
            <a:endParaRPr lang="da-DK"/>
          </a:p>
        </p:txBody>
      </p:sp>
      <p:pic>
        <p:nvPicPr>
          <p:cNvPr id="12" name="Billede 37">
            <a:extLst>
              <a:ext uri="{FF2B5EF4-FFF2-40B4-BE49-F238E27FC236}">
                <a16:creationId xmlns:a16="http://schemas.microsoft.com/office/drawing/2014/main" id="{C7D20B53-CE42-AE93-CED2-50CA14FCA6E0}"/>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08245" y="967581"/>
            <a:ext cx="650875"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13" name="Afrundet rektangel 22">
            <a:extLst>
              <a:ext uri="{FF2B5EF4-FFF2-40B4-BE49-F238E27FC236}">
                <a16:creationId xmlns:a16="http://schemas.microsoft.com/office/drawing/2014/main" id="{C3AD7A24-FFF7-147A-A372-24721503D00C}"/>
              </a:ext>
            </a:extLst>
          </p:cNvPr>
          <p:cNvSpPr>
            <a:spLocks noChangeArrowheads="1"/>
          </p:cNvSpPr>
          <p:nvPr/>
        </p:nvSpPr>
        <p:spPr bwMode="auto">
          <a:xfrm>
            <a:off x="681793" y="1470194"/>
            <a:ext cx="2622881" cy="1746420"/>
          </a:xfrm>
          <a:prstGeom prst="roundRect">
            <a:avLst>
              <a:gd name="adj" fmla="val 16667"/>
            </a:avLst>
          </a:prstGeom>
          <a:noFill/>
          <a:ln w="6350" algn="ctr">
            <a:solidFill>
              <a:srgbClr val="161616"/>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36576" tIns="36576" rIns="36576" bIns="36576" numCol="1" anchor="t" anchorCtr="0" compatLnSpc="1">
            <a:prstTxWarp prst="textNoShape">
              <a:avLst/>
            </a:prstTxWarp>
            <a:normAutofit/>
          </a:bodyPr>
          <a:lstStyle/>
          <a:p>
            <a:pPr defTabSz="914377" eaLnBrk="0" fontAlgn="base" hangingPunct="0">
              <a:spcBef>
                <a:spcPct val="0"/>
              </a:spcBef>
              <a:spcAft>
                <a:spcPct val="0"/>
              </a:spcAft>
            </a:pPr>
            <a:r>
              <a:rPr lang="da-DK" altLang="da-DK" sz="1400" dirty="0">
                <a:solidFill>
                  <a:srgbClr val="000000"/>
                </a:solidFill>
              </a:rPr>
              <a:t>Hvad ønsker vi at opnå:</a:t>
            </a:r>
          </a:p>
          <a:p>
            <a:pPr defTabSz="914377" eaLnBrk="0" fontAlgn="base" hangingPunct="0">
              <a:spcBef>
                <a:spcPct val="0"/>
              </a:spcBef>
              <a:spcAft>
                <a:spcPct val="0"/>
              </a:spcAft>
            </a:pPr>
            <a:endParaRPr lang="da-DK" altLang="da-DK" dirty="0"/>
          </a:p>
        </p:txBody>
      </p:sp>
      <p:sp>
        <p:nvSpPr>
          <p:cNvPr id="16" name="Afrundet rektangel 37">
            <a:extLst>
              <a:ext uri="{FF2B5EF4-FFF2-40B4-BE49-F238E27FC236}">
                <a16:creationId xmlns:a16="http://schemas.microsoft.com/office/drawing/2014/main" id="{B4B2D6B6-5D1A-6707-B25C-92A927D83DCF}"/>
              </a:ext>
            </a:extLst>
          </p:cNvPr>
          <p:cNvSpPr>
            <a:spLocks noChangeArrowheads="1"/>
          </p:cNvSpPr>
          <p:nvPr/>
        </p:nvSpPr>
        <p:spPr bwMode="auto">
          <a:xfrm>
            <a:off x="681786" y="3449135"/>
            <a:ext cx="2622884" cy="955675"/>
          </a:xfrm>
          <a:prstGeom prst="roundRect">
            <a:avLst>
              <a:gd name="adj" fmla="val 16667"/>
            </a:avLst>
          </a:prstGeom>
          <a:noFill/>
          <a:ln w="6350" algn="ctr">
            <a:solidFill>
              <a:srgbClr val="161616"/>
            </a:solidFill>
            <a:miter lim="800000"/>
            <a:headEnd/>
            <a:tailEnd/>
          </a:ln>
          <a:extLst>
            <a:ext uri="{909E8E84-426E-40DD-AFC4-6F175D3DCCD1}">
              <a14:hiddenFill xmlns:a14="http://schemas.microsoft.com/office/drawing/2010/main">
                <a:solidFill>
                  <a:srgbClr val="F2F2F2"/>
                </a:solidFill>
              </a14:hiddenFill>
            </a:ext>
          </a:extLst>
        </p:spPr>
        <p:txBody>
          <a:bodyPr vert="horz" wrap="square" lIns="36576" tIns="36576" rIns="36576" bIns="36576" numCol="1" anchor="t" anchorCtr="0" compatLnSpc="1">
            <a:prstTxWarp prst="textNoShape">
              <a:avLst/>
            </a:prstTxWarp>
            <a:normAutofit/>
          </a:bodyPr>
          <a:lstStyle/>
          <a:p>
            <a:pPr defTabSz="914377" eaLnBrk="0" fontAlgn="base" hangingPunct="0">
              <a:spcBef>
                <a:spcPct val="0"/>
              </a:spcBef>
              <a:spcAft>
                <a:spcPct val="0"/>
              </a:spcAft>
            </a:pPr>
            <a:r>
              <a:rPr lang="da-DK" altLang="da-DK" sz="1400" dirty="0">
                <a:solidFill>
                  <a:srgbClr val="000000"/>
                </a:solidFill>
                <a:latin typeface="Calibri" panose="020F0502020204030204" pitchFamily="34" charset="0"/>
              </a:rPr>
              <a:t>MÅL 1:  </a:t>
            </a:r>
            <a:endParaRPr lang="da-DK" altLang="da-DK" dirty="0">
              <a:latin typeface="Arial" panose="020B0604020202020204" pitchFamily="34" charset="0"/>
            </a:endParaRPr>
          </a:p>
        </p:txBody>
      </p:sp>
      <p:sp>
        <p:nvSpPr>
          <p:cNvPr id="17" name="Afrundet rektangel 38">
            <a:extLst>
              <a:ext uri="{FF2B5EF4-FFF2-40B4-BE49-F238E27FC236}">
                <a16:creationId xmlns:a16="http://schemas.microsoft.com/office/drawing/2014/main" id="{EEBC4244-8823-2AC5-7CF8-607FCEADEB5C}"/>
              </a:ext>
            </a:extLst>
          </p:cNvPr>
          <p:cNvSpPr>
            <a:spLocks noChangeArrowheads="1"/>
          </p:cNvSpPr>
          <p:nvPr/>
        </p:nvSpPr>
        <p:spPr bwMode="auto">
          <a:xfrm>
            <a:off x="681794" y="4638580"/>
            <a:ext cx="2622884" cy="879475"/>
          </a:xfrm>
          <a:prstGeom prst="roundRect">
            <a:avLst>
              <a:gd name="adj" fmla="val 16667"/>
            </a:avLst>
          </a:prstGeom>
          <a:noFill/>
          <a:ln w="6350" algn="ctr">
            <a:solidFill>
              <a:srgbClr val="161616"/>
            </a:solidFill>
            <a:miter lim="800000"/>
            <a:headEnd/>
            <a:tailEnd/>
          </a:ln>
          <a:extLst>
            <a:ext uri="{909E8E84-426E-40DD-AFC4-6F175D3DCCD1}">
              <a14:hiddenFill xmlns:a14="http://schemas.microsoft.com/office/drawing/2010/main">
                <a:solidFill>
                  <a:srgbClr val="F2F2F2"/>
                </a:solidFill>
              </a14:hiddenFill>
            </a:ext>
          </a:extLst>
        </p:spPr>
        <p:txBody>
          <a:bodyPr vert="horz" wrap="square" lIns="36576" tIns="36576" rIns="36576" bIns="36576" numCol="1" anchor="t" anchorCtr="0" compatLnSpc="1">
            <a:prstTxWarp prst="textNoShape">
              <a:avLst/>
            </a:prstTxWarp>
            <a:normAutofit/>
          </a:bodyPr>
          <a:lstStyle/>
          <a:p>
            <a:pPr defTabSz="914377" eaLnBrk="0" fontAlgn="base" hangingPunct="0">
              <a:spcBef>
                <a:spcPct val="0"/>
              </a:spcBef>
              <a:spcAft>
                <a:spcPct val="0"/>
              </a:spcAft>
            </a:pPr>
            <a:r>
              <a:rPr lang="da-DK" altLang="da-DK" sz="1400">
                <a:solidFill>
                  <a:srgbClr val="000000"/>
                </a:solidFill>
                <a:latin typeface="Calibri" panose="020F0502020204030204" pitchFamily="34" charset="0"/>
              </a:rPr>
              <a:t>MÅL 2: </a:t>
            </a:r>
            <a:endParaRPr lang="da-DK" altLang="da-DK">
              <a:latin typeface="Arial" panose="020B0604020202020204" pitchFamily="34" charset="0"/>
            </a:endParaRPr>
          </a:p>
        </p:txBody>
      </p:sp>
      <p:sp>
        <p:nvSpPr>
          <p:cNvPr id="18" name="Afrundet rektangel 39">
            <a:extLst>
              <a:ext uri="{FF2B5EF4-FFF2-40B4-BE49-F238E27FC236}">
                <a16:creationId xmlns:a16="http://schemas.microsoft.com/office/drawing/2014/main" id="{BC9A0FC3-3B16-6F2D-6828-C1CAA0AE01EE}"/>
              </a:ext>
            </a:extLst>
          </p:cNvPr>
          <p:cNvSpPr>
            <a:spLocks noChangeAspect="1" noChangeArrowheads="1"/>
          </p:cNvSpPr>
          <p:nvPr/>
        </p:nvSpPr>
        <p:spPr bwMode="auto">
          <a:xfrm>
            <a:off x="3541069" y="3695489"/>
            <a:ext cx="2871532" cy="971640"/>
          </a:xfrm>
          <a:prstGeom prst="roundRect">
            <a:avLst>
              <a:gd name="adj" fmla="val 16667"/>
            </a:avLst>
          </a:prstGeom>
          <a:ln w="6350" algn="ctr">
            <a:solidFill>
              <a:srgbClr val="161616"/>
            </a:solidFill>
            <a:miter lim="800000"/>
            <a:headEnd/>
            <a:tailEnd/>
          </a:ln>
        </p:spPr>
        <p:style>
          <a:lnRef idx="0">
            <a:scrgbClr r="0" g="0" b="0"/>
          </a:lnRef>
          <a:fillRef idx="1001">
            <a:schemeClr val="lt1"/>
          </a:fillRef>
          <a:effectRef idx="0">
            <a:scrgbClr r="0" g="0" b="0"/>
          </a:effectRef>
          <a:fontRef idx="major"/>
        </p:style>
        <p:txBody>
          <a:bodyPr vert="horz" wrap="square" lIns="36576" tIns="36576" rIns="36576" bIns="36576" numCol="1" anchor="ctr" anchorCtr="0" compatLnSpc="1">
            <a:prstTxWarp prst="textNoShape">
              <a:avLst/>
            </a:prstTxWarp>
            <a:normAutofit/>
          </a:bodyPr>
          <a:lstStyle/>
          <a:p>
            <a:pPr algn="ctr" defTabSz="914377" eaLnBrk="0" fontAlgn="base" hangingPunct="0">
              <a:spcBef>
                <a:spcPct val="0"/>
              </a:spcBef>
              <a:spcAft>
                <a:spcPct val="0"/>
              </a:spcAft>
            </a:pPr>
            <a:endParaRPr lang="da-DK" altLang="da-DK" dirty="0">
              <a:latin typeface="Arial" panose="020B0604020202020204" pitchFamily="34" charset="0"/>
            </a:endParaRPr>
          </a:p>
        </p:txBody>
      </p:sp>
      <p:sp>
        <p:nvSpPr>
          <p:cNvPr id="19" name="Afrundet rektangel 40">
            <a:extLst>
              <a:ext uri="{FF2B5EF4-FFF2-40B4-BE49-F238E27FC236}">
                <a16:creationId xmlns:a16="http://schemas.microsoft.com/office/drawing/2014/main" id="{598D45BA-BD98-33C5-3C24-B7F3CF783C3A}"/>
              </a:ext>
            </a:extLst>
          </p:cNvPr>
          <p:cNvSpPr>
            <a:spLocks noChangeArrowheads="1"/>
          </p:cNvSpPr>
          <p:nvPr/>
        </p:nvSpPr>
        <p:spPr bwMode="auto">
          <a:xfrm>
            <a:off x="3541070" y="4793147"/>
            <a:ext cx="2874863" cy="971640"/>
          </a:xfrm>
          <a:prstGeom prst="roundRect">
            <a:avLst>
              <a:gd name="adj" fmla="val 16667"/>
            </a:avLst>
          </a:prstGeom>
          <a:noFill/>
          <a:ln w="6350" algn="ctr">
            <a:solidFill>
              <a:srgbClr val="161616"/>
            </a:solidFill>
            <a:miter lim="800000"/>
            <a:headEnd/>
            <a:tailEnd/>
          </a:ln>
          <a:extLst>
            <a:ext uri="{909E8E84-426E-40DD-AFC4-6F175D3DCCD1}">
              <a14:hiddenFill xmlns:a14="http://schemas.microsoft.com/office/drawing/2010/main">
                <a:solidFill>
                  <a:srgbClr val="F2F2F2"/>
                </a:solidFill>
              </a14:hiddenFill>
            </a:ext>
          </a:extLst>
        </p:spPr>
        <p:txBody>
          <a:bodyPr vert="horz" wrap="square" lIns="36576" tIns="36576" rIns="36576" bIns="36576" numCol="1" anchor="ctr" anchorCtr="0" compatLnSpc="1">
            <a:prstTxWarp prst="textNoShape">
              <a:avLst/>
            </a:prstTxWarp>
            <a:normAutofit/>
          </a:bodyPr>
          <a:lstStyle/>
          <a:p>
            <a:pPr algn="ctr" defTabSz="914377" eaLnBrk="0" fontAlgn="base" hangingPunct="0">
              <a:spcBef>
                <a:spcPct val="0"/>
              </a:spcBef>
              <a:spcAft>
                <a:spcPct val="0"/>
              </a:spcAft>
            </a:pPr>
            <a:endParaRPr lang="da-DK" altLang="da-DK" dirty="0">
              <a:latin typeface="Arial" panose="020B0604020202020204" pitchFamily="34" charset="0"/>
            </a:endParaRPr>
          </a:p>
        </p:txBody>
      </p:sp>
      <p:sp>
        <p:nvSpPr>
          <p:cNvPr id="21" name="Afrundet rektangel 22">
            <a:extLst>
              <a:ext uri="{FF2B5EF4-FFF2-40B4-BE49-F238E27FC236}">
                <a16:creationId xmlns:a16="http://schemas.microsoft.com/office/drawing/2014/main" id="{3C67CEE0-2E76-345B-CEF5-4229275F9C6C}"/>
              </a:ext>
            </a:extLst>
          </p:cNvPr>
          <p:cNvSpPr>
            <a:spLocks noChangeArrowheads="1"/>
          </p:cNvSpPr>
          <p:nvPr/>
        </p:nvSpPr>
        <p:spPr bwMode="auto">
          <a:xfrm>
            <a:off x="42864" y="20638"/>
            <a:ext cx="12084969" cy="347663"/>
          </a:xfrm>
          <a:prstGeom prst="roundRect">
            <a:avLst>
              <a:gd name="adj" fmla="val 16667"/>
            </a:avLst>
          </a:prstGeom>
          <a:noFill/>
          <a:ln w="6350" algn="ctr">
            <a:solidFill>
              <a:srgbClr val="161616"/>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36576" tIns="36576" rIns="36576" bIns="36576" numCol="1" anchor="t" anchorCtr="0" compatLnSpc="1">
            <a:prstTxWarp prst="textNoShape">
              <a:avLst/>
            </a:prstTxWarp>
          </a:bodyPr>
          <a:lstStyle/>
          <a:p>
            <a:pPr defTabSz="914377" eaLnBrk="0" fontAlgn="base" hangingPunct="0">
              <a:spcBef>
                <a:spcPct val="0"/>
              </a:spcBef>
              <a:spcAft>
                <a:spcPct val="0"/>
              </a:spcAft>
            </a:pPr>
            <a:r>
              <a:rPr lang="da-DK" altLang="da-DK" sz="1400" dirty="0">
                <a:solidFill>
                  <a:srgbClr val="000000"/>
                </a:solidFill>
                <a:latin typeface="Calibri" panose="020F0502020204030204" pitchFamily="34" charset="0"/>
              </a:rPr>
              <a:t>Forbedringsteam:</a:t>
            </a:r>
            <a:endParaRPr lang="da-DK" altLang="da-DK" dirty="0">
              <a:latin typeface="Arial" panose="020B0604020202020204" pitchFamily="34" charset="0"/>
            </a:endParaRPr>
          </a:p>
        </p:txBody>
      </p:sp>
      <p:sp>
        <p:nvSpPr>
          <p:cNvPr id="2" name="Højrepil 1"/>
          <p:cNvSpPr/>
          <p:nvPr/>
        </p:nvSpPr>
        <p:spPr>
          <a:xfrm>
            <a:off x="681793" y="6232522"/>
            <a:ext cx="10951915" cy="490209"/>
          </a:xfrm>
          <a:prstGeom prs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600" dirty="0">
                <a:solidFill>
                  <a:schemeClr val="tx1"/>
                </a:solidFill>
              </a:rPr>
              <a:t>Hvordan?</a:t>
            </a:r>
          </a:p>
        </p:txBody>
      </p:sp>
      <p:sp>
        <p:nvSpPr>
          <p:cNvPr id="20" name="Højrepil 19"/>
          <p:cNvSpPr/>
          <p:nvPr/>
        </p:nvSpPr>
        <p:spPr>
          <a:xfrm rot="10800000">
            <a:off x="681789" y="5799139"/>
            <a:ext cx="10951916" cy="505943"/>
          </a:xfrm>
          <a:prstGeom prst="rightArrow">
            <a:avLst/>
          </a:prstGeom>
          <a:solidFill>
            <a:schemeClr val="accent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400" dirty="0">
              <a:solidFill>
                <a:schemeClr val="tx1"/>
              </a:solidFill>
            </a:endParaRPr>
          </a:p>
        </p:txBody>
      </p:sp>
      <p:sp>
        <p:nvSpPr>
          <p:cNvPr id="3" name="Tekstfelt 2"/>
          <p:cNvSpPr txBox="1"/>
          <p:nvPr/>
        </p:nvSpPr>
        <p:spPr>
          <a:xfrm>
            <a:off x="4913798" y="5869087"/>
            <a:ext cx="2274517" cy="338554"/>
          </a:xfrm>
          <a:prstGeom prst="rect">
            <a:avLst/>
          </a:prstGeom>
          <a:noFill/>
        </p:spPr>
        <p:txBody>
          <a:bodyPr wrap="square" rtlCol="0">
            <a:spAutoFit/>
          </a:bodyPr>
          <a:lstStyle/>
          <a:p>
            <a:r>
              <a:rPr lang="da-DK" sz="1600" dirty="0"/>
              <a:t>Hvorfor?</a:t>
            </a:r>
          </a:p>
        </p:txBody>
      </p:sp>
      <p:sp>
        <p:nvSpPr>
          <p:cNvPr id="36" name="Afrundet rektangel 39">
            <a:extLst>
              <a:ext uri="{FF2B5EF4-FFF2-40B4-BE49-F238E27FC236}">
                <a16:creationId xmlns:a16="http://schemas.microsoft.com/office/drawing/2014/main" id="{BC9A0FC3-3B16-6F2D-6828-C1CAA0AE01EE}"/>
              </a:ext>
            </a:extLst>
          </p:cNvPr>
          <p:cNvSpPr>
            <a:spLocks noChangeAspect="1" noChangeArrowheads="1"/>
          </p:cNvSpPr>
          <p:nvPr/>
        </p:nvSpPr>
        <p:spPr bwMode="auto">
          <a:xfrm>
            <a:off x="3541065" y="2581768"/>
            <a:ext cx="2871536" cy="971640"/>
          </a:xfrm>
          <a:prstGeom prst="roundRect">
            <a:avLst>
              <a:gd name="adj" fmla="val 16667"/>
            </a:avLst>
          </a:prstGeom>
          <a:ln w="6350" algn="ctr">
            <a:solidFill>
              <a:srgbClr val="161616"/>
            </a:solidFill>
            <a:miter lim="800000"/>
            <a:headEnd/>
            <a:tailEnd/>
          </a:ln>
        </p:spPr>
        <p:style>
          <a:lnRef idx="0">
            <a:scrgbClr r="0" g="0" b="0"/>
          </a:lnRef>
          <a:fillRef idx="1001">
            <a:schemeClr val="lt1"/>
          </a:fillRef>
          <a:effectRef idx="0">
            <a:scrgbClr r="0" g="0" b="0"/>
          </a:effectRef>
          <a:fontRef idx="major"/>
        </p:style>
        <p:txBody>
          <a:bodyPr vert="horz" wrap="square" lIns="36576" tIns="36576" rIns="36576" bIns="36576" numCol="1" anchor="ctr" anchorCtr="0" compatLnSpc="1">
            <a:prstTxWarp prst="textNoShape">
              <a:avLst/>
            </a:prstTxWarp>
            <a:normAutofit/>
          </a:bodyPr>
          <a:lstStyle/>
          <a:p>
            <a:pPr defTabSz="914377" eaLnBrk="0" fontAlgn="base" hangingPunct="0">
              <a:lnSpc>
                <a:spcPct val="120000"/>
              </a:lnSpc>
              <a:spcBef>
                <a:spcPts val="800"/>
              </a:spcBef>
              <a:spcAft>
                <a:spcPct val="0"/>
              </a:spcAft>
            </a:pPr>
            <a:endParaRPr lang="da-DK" altLang="da-DK" i="1" dirty="0">
              <a:latin typeface="Arial" panose="020B0604020202020204" pitchFamily="34" charset="0"/>
            </a:endParaRPr>
          </a:p>
          <a:p>
            <a:pPr algn="ctr" defTabSz="914377" eaLnBrk="0" fontAlgn="base" hangingPunct="0">
              <a:spcBef>
                <a:spcPct val="0"/>
              </a:spcBef>
              <a:spcAft>
                <a:spcPct val="0"/>
              </a:spcAft>
            </a:pPr>
            <a:endParaRPr lang="da-DK" altLang="da-DK" dirty="0">
              <a:latin typeface="Arial" panose="020B0604020202020204" pitchFamily="34" charset="0"/>
            </a:endParaRPr>
          </a:p>
        </p:txBody>
      </p:sp>
      <p:sp>
        <p:nvSpPr>
          <p:cNvPr id="37" name="Afrundet rektangel 39">
            <a:extLst>
              <a:ext uri="{FF2B5EF4-FFF2-40B4-BE49-F238E27FC236}">
                <a16:creationId xmlns:a16="http://schemas.microsoft.com/office/drawing/2014/main" id="{BC9A0FC3-3B16-6F2D-6828-C1CAA0AE01EE}"/>
              </a:ext>
            </a:extLst>
          </p:cNvPr>
          <p:cNvSpPr>
            <a:spLocks noChangeAspect="1" noChangeArrowheads="1"/>
          </p:cNvSpPr>
          <p:nvPr/>
        </p:nvSpPr>
        <p:spPr bwMode="auto">
          <a:xfrm>
            <a:off x="3541069" y="1471613"/>
            <a:ext cx="2871536" cy="971640"/>
          </a:xfrm>
          <a:prstGeom prst="roundRect">
            <a:avLst>
              <a:gd name="adj" fmla="val 16667"/>
            </a:avLst>
          </a:prstGeom>
          <a:ln w="6350" algn="ctr">
            <a:solidFill>
              <a:srgbClr val="161616"/>
            </a:solidFill>
            <a:miter lim="800000"/>
            <a:headEnd/>
            <a:tailEnd/>
          </a:ln>
        </p:spPr>
        <p:style>
          <a:lnRef idx="0">
            <a:scrgbClr r="0" g="0" b="0"/>
          </a:lnRef>
          <a:fillRef idx="1001">
            <a:schemeClr val="lt1"/>
          </a:fillRef>
          <a:effectRef idx="0">
            <a:scrgbClr r="0" g="0" b="0"/>
          </a:effectRef>
          <a:fontRef idx="major"/>
        </p:style>
        <p:txBody>
          <a:bodyPr vert="horz" wrap="square" lIns="36576" tIns="36576" rIns="36576" bIns="36576" numCol="1" anchor="ctr" anchorCtr="0" compatLnSpc="1">
            <a:prstTxWarp prst="textNoShape">
              <a:avLst/>
            </a:prstTxWarp>
            <a:noAutofit/>
          </a:bodyPr>
          <a:lstStyle/>
          <a:p>
            <a:pPr defTabSz="914377" eaLnBrk="0" fontAlgn="base" hangingPunct="0">
              <a:spcBef>
                <a:spcPct val="0"/>
              </a:spcBef>
              <a:spcAft>
                <a:spcPct val="0"/>
              </a:spcAft>
            </a:pPr>
            <a:r>
              <a:rPr lang="da-DK" altLang="da-DK" sz="1467" i="1" dirty="0">
                <a:latin typeface="Arial" panose="020B0604020202020204" pitchFamily="34" charset="0"/>
              </a:rPr>
              <a:t>I boksene kan du skrive – jo mere du skriver jo mindre bliver teksten, da den tilpasses boksens størrelse</a:t>
            </a:r>
          </a:p>
        </p:txBody>
      </p:sp>
    </p:spTree>
    <p:extLst>
      <p:ext uri="{BB962C8B-B14F-4D97-AF65-F5344CB8AC3E}">
        <p14:creationId xmlns:p14="http://schemas.microsoft.com/office/powerpoint/2010/main" val="1398678744"/>
      </p:ext>
    </p:extLst>
  </p:cSld>
  <p:clrMapOvr>
    <a:masterClrMapping/>
  </p:clrMapOvr>
</p:sld>
</file>

<file path=ppt/theme/theme1.xml><?xml version="1.0" encoding="utf-8"?>
<a:theme xmlns:a="http://schemas.openxmlformats.org/drawingml/2006/main" name="REGION H Hospital PowerPoint Skabelon_DKfinal">
  <a:themeElements>
    <a:clrScheme name="Læringsseminar Urinvejsinfektioner">
      <a:dk1>
        <a:srgbClr val="000000"/>
      </a:dk1>
      <a:lt1>
        <a:srgbClr val="FFFFFF"/>
      </a:lt1>
      <a:dk2>
        <a:srgbClr val="38454E"/>
      </a:dk2>
      <a:lt2>
        <a:srgbClr val="FDE4BD"/>
      </a:lt2>
      <a:accent1>
        <a:srgbClr val="BC90C1"/>
      </a:accent1>
      <a:accent2>
        <a:srgbClr val="CDDED2"/>
      </a:accent2>
      <a:accent3>
        <a:srgbClr val="EAEDB2"/>
      </a:accent3>
      <a:accent4>
        <a:srgbClr val="FDE4BD"/>
      </a:accent4>
      <a:accent5>
        <a:srgbClr val="BB8092"/>
      </a:accent5>
      <a:accent6>
        <a:srgbClr val="BBD092"/>
      </a:accent6>
      <a:hlink>
        <a:srgbClr val="38454E"/>
      </a:hlink>
      <a:folHlink>
        <a:srgbClr val="38454E"/>
      </a:folHlink>
    </a:clrScheme>
    <a:fontScheme name="Region Hovedstaden">
      <a:majorFont>
        <a:latin typeface="Arial"/>
        <a:ea typeface=""/>
        <a:cs typeface=""/>
      </a:majorFont>
      <a:minorFont>
        <a:latin typeface="Arial"/>
        <a:ea typeface=""/>
        <a:cs typeface=""/>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1F4A60"/>
        </a:solidFill>
        <a:ln w="9525">
          <a:solidFill>
            <a:srgbClr val="1F4A60"/>
          </a:solidFill>
        </a:ln>
      </a:spPr>
      <a:bodyPr lIns="0" tIns="0" rIns="0" bIns="0" rtlCol="0" anchor="ctr"/>
      <a:lstStyle>
        <a:defPPr algn="ctr">
          <a:defRPr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rgbClr val="1F2936"/>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Autofit/>
      </a:bodyPr>
      <a:lstStyle>
        <a:defPPr>
          <a:defRPr dirty="0" err="1" smtClean="0"/>
        </a:defPPr>
      </a:lstStyle>
    </a:txDef>
  </a:objectDefaults>
  <a:extraClrSchemeLst/>
  <a:extLst>
    <a:ext uri="{05A4C25C-085E-4340-85A3-A5531E510DB2}">
      <thm15:themeFamily xmlns:thm15="http://schemas.microsoft.com/office/thememl/2012/main" name="REGION H PowerPoint Skabelon_DK.potx" id="{26986A75-4BB5-4C20-9DD6-E823FDD01161}" vid="{1F3D9A04-036F-41B4-8EF4-D6B3C5EA408C}"/>
    </a:ext>
  </a:extLst>
</a:theme>
</file>

<file path=ppt/theme/theme2.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ontor">
      <a:majorFont>
        <a:latin typeface="Arial" panose="020B0604020202020204"/>
        <a:ea typeface=""/>
        <a:cs typeface=""/>
        <a:font script="Jpan" typeface="Arial"/>
        <a:font script="Hang" typeface="Arial"/>
        <a:font script="Hans" typeface="Arial"/>
        <a:font script="Hant" typeface="Arial"/>
        <a:font script="Arab" typeface="Arial"/>
        <a:font script="Hebr" typeface="Arial"/>
        <a:font script="Thai" typeface="Arial"/>
        <a:font script="Ethi" typeface="Arial"/>
        <a:font script="Beng" typeface="Arial"/>
        <a:font script="Gujr" typeface="Arial"/>
        <a:font script="Khmr" typeface="Arial"/>
        <a:font script="Knda" typeface="Arial"/>
        <a:font script="Guru" typeface="Arial"/>
        <a:font script="Cans" typeface="Arial"/>
        <a:font script="Cher" typeface="Arial"/>
        <a:font script="Yiii" typeface="Arial"/>
        <a:font script="Tibt" typeface="Arial"/>
        <a:font script="Thaa" typeface="Arial"/>
        <a:font script="Deva" typeface="Arial"/>
        <a:font script="Telu" typeface="Arial"/>
        <a:font script="Taml" typeface="Arial"/>
        <a:font script="Syrc" typeface="Arial"/>
        <a:font script="Orya" typeface="Arial"/>
        <a:font script="Mlym" typeface="Arial"/>
        <a:font script="Laoo" typeface="Arial"/>
        <a:font script="Sinh" typeface="Arial"/>
        <a:font script="Mong" typeface="Arial"/>
        <a:font script="Viet" typeface="Arial"/>
        <a:font script="Uigh" typeface="Arial"/>
        <a:font script="Geor" typeface="Arial"/>
      </a:majorFont>
      <a:minorFont>
        <a:latin typeface="Arial" panose="020B0604020202020204"/>
        <a:ea typeface=""/>
        <a:cs typeface=""/>
        <a:font script="Jpan" typeface="Arial"/>
        <a:font script="Hang" typeface="Arial"/>
        <a:font script="Hans" typeface="Arial"/>
        <a:font script="Hant" typeface="Arial"/>
        <a:font script="Arab" typeface="Arial"/>
        <a:font script="Hebr" typeface="Arial"/>
        <a:font script="Thai" typeface="Arial"/>
        <a:font script="Ethi" typeface="Arial"/>
        <a:font script="Beng" typeface="Arial"/>
        <a:font script="Gujr" typeface="Arial"/>
        <a:font script="Khmr" typeface="Arial"/>
        <a:font script="Knda" typeface="Arial"/>
        <a:font script="Guru" typeface="Arial"/>
        <a:font script="Cans" typeface="Arial"/>
        <a:font script="Cher" typeface="Arial"/>
        <a:font script="Yiii" typeface="Arial"/>
        <a:font script="Tibt" typeface="Arial"/>
        <a:font script="Thaa" typeface="Arial"/>
        <a:font script="Deva" typeface="Arial"/>
        <a:font script="Telu" typeface="Arial"/>
        <a:font script="Taml" typeface="Arial"/>
        <a:font script="Syrc" typeface="Arial"/>
        <a:font script="Orya" typeface="Arial"/>
        <a:font script="Mlym" typeface="Arial"/>
        <a:font script="Laoo" typeface="Arial"/>
        <a:font script="Sinh" typeface="Arial"/>
        <a:font script="Mong" typeface="Arial"/>
        <a:font script="Viet" typeface="Arial"/>
        <a:font script="Uigh" typeface="Arial"/>
        <a:font script="Geor" typeface="Arial"/>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DE939CED9167F542B6AF85183D267D39" ma:contentTypeVersion="0" ma:contentTypeDescription="Opret et nyt dokument." ma:contentTypeScope="" ma:versionID="a3ae112f86cfa70e401498eb1a05898d">
  <xsd:schema xmlns:xsd="http://www.w3.org/2001/XMLSchema" xmlns:xs="http://www.w3.org/2001/XMLSchema" xmlns:p="http://schemas.microsoft.com/office/2006/metadata/properties" targetNamespace="http://schemas.microsoft.com/office/2006/metadata/properties" ma:root="true" ma:fieldsID="ab5f0ad968dfcf4f7054d9d3455de49b">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48454DA-BB8D-49D0-948B-0B3102A10201}"/>
</file>

<file path=customXml/itemProps2.xml><?xml version="1.0" encoding="utf-8"?>
<ds:datastoreItem xmlns:ds="http://schemas.openxmlformats.org/officeDocument/2006/customXml" ds:itemID="{BBEA599F-81D0-498E-BB8D-C898DF822D9F}"/>
</file>

<file path=customXml/itemProps3.xml><?xml version="1.0" encoding="utf-8"?>
<ds:datastoreItem xmlns:ds="http://schemas.openxmlformats.org/officeDocument/2006/customXml" ds:itemID="{B03F4413-DFD1-4B83-94A8-2F3A39AEDFD6}"/>
</file>

<file path=docProps/app.xml><?xml version="1.0" encoding="utf-8"?>
<Properties xmlns="http://schemas.openxmlformats.org/officeDocument/2006/extended-properties" xmlns:vt="http://schemas.openxmlformats.org/officeDocument/2006/docPropsVTypes">
  <Template/>
  <TotalTime>0</TotalTime>
  <Words>365</Words>
  <Application>Microsoft Office PowerPoint</Application>
  <PresentationFormat>Widescreen</PresentationFormat>
  <Paragraphs>34</Paragraphs>
  <Slides>4</Slides>
  <Notes>1</Notes>
  <HiddenSlides>0</HiddenSlides>
  <MMClips>0</MMClips>
  <ScaleCrop>false</ScaleCrop>
  <HeadingPairs>
    <vt:vector size="6" baseType="variant">
      <vt:variant>
        <vt:lpstr>Benyttede skrifttyper</vt:lpstr>
      </vt:variant>
      <vt:variant>
        <vt:i4>2</vt:i4>
      </vt:variant>
      <vt:variant>
        <vt:lpstr>Tema</vt:lpstr>
      </vt:variant>
      <vt:variant>
        <vt:i4>1</vt:i4>
      </vt:variant>
      <vt:variant>
        <vt:lpstr>Slidetitler</vt:lpstr>
      </vt:variant>
      <vt:variant>
        <vt:i4>4</vt:i4>
      </vt:variant>
    </vt:vector>
  </HeadingPairs>
  <TitlesOfParts>
    <vt:vector size="7" baseType="lpstr">
      <vt:lpstr>Arial</vt:lpstr>
      <vt:lpstr>Calibri</vt:lpstr>
      <vt:lpstr>REGION H Hospital PowerPoint Skabelon_DKfinal</vt:lpstr>
      <vt:lpstr> Driverdiagramskabelon</vt:lpstr>
      <vt:lpstr>Sådan bruges et driverdiagram</vt:lpstr>
      <vt:lpstr>Overordnet driverdiagram af mål, indsatsområder, delmål og indikatorer i LKT Sygehuserhvervede Urinvejsinfektioner</vt:lpstr>
      <vt:lpstr>PowerPoint-præsentation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2023-05-24T08:47:57Z</dcterms:created>
  <dcterms:modified xsi:type="dcterms:W3CDTF">2025-09-05T13:25:41Z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0x010100DE939CED9167F542B6AF85183D267D39</vt:lpwstr>
  </property>
  <property fmtid="{D5CDD505-2E9C-101B-9397-08002B2CF9AE}" pid="3" name="Order">
    <vt:r8>37503300</vt:r8>
  </property>
  <property fmtid="{D5CDD505-2E9C-101B-9397-08002B2CF9AE}" pid="4" name="xd_Signature">
    <vt:bool>false</vt:bool>
  </property>
  <property fmtid="{D5CDD505-2E9C-101B-9397-08002B2CF9AE}" pid="5" name="xd_ProgID">
    <vt:lpwstr/>
  </property>
  <property fmtid="{D5CDD505-2E9C-101B-9397-08002B2CF9AE}" pid="6" name="TriggerFlowInfo">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ies>
</file>