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ink/ink2.xml" ContentType="application/inkml+xml"/>
  <Override PartName="/ppt/ink/ink1.xml" ContentType="application/inkml+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sldIdLst>
    <p:sldId id="268" r:id="rId2"/>
    <p:sldId id="272" r:id="rId3"/>
    <p:sldId id="281" r:id="rId4"/>
    <p:sldId id="270" r:id="rId5"/>
    <p:sldId id="271" r:id="rId6"/>
    <p:sldId id="282" r:id="rId7"/>
    <p:sldId id="285" r:id="rId8"/>
    <p:sldId id="283" r:id="rId9"/>
    <p:sldId id="284" r:id="rId10"/>
    <p:sldId id="286" r:id="rId11"/>
    <p:sldId id="287" r:id="rId12"/>
    <p:sldId id="288" r:id="rId1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0EA"/>
    <a:srgbClr val="B3B3B3"/>
    <a:srgbClr val="565656"/>
    <a:srgbClr val="1F4A60"/>
    <a:srgbClr val="009C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emlayout 2 - Marker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12" autoAdjust="0"/>
    <p:restoredTop sz="75370" autoAdjust="0"/>
  </p:normalViewPr>
  <p:slideViewPr>
    <p:cSldViewPr showGuides="1">
      <p:cViewPr varScale="1">
        <p:scale>
          <a:sx n="95" d="100"/>
          <a:sy n="95" d="100"/>
        </p:scale>
        <p:origin x="636" y="90"/>
      </p:cViewPr>
      <p:guideLst/>
    </p:cSldViewPr>
  </p:slideViewPr>
  <p:notesTextViewPr>
    <p:cViewPr>
      <p:scale>
        <a:sx n="100" d="100"/>
        <a:sy n="100" d="100"/>
      </p:scale>
      <p:origin x="0" y="0"/>
    </p:cViewPr>
  </p:notesTextViewPr>
  <p:notesViewPr>
    <p:cSldViewPr>
      <p:cViewPr varScale="1">
        <p:scale>
          <a:sx n="98" d="100"/>
          <a:sy n="98" d="100"/>
        </p:scale>
        <p:origin x="35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25.907"/>
    </inkml:context>
    <inkml:brush xml:id="br0">
      <inkml:brushProperty name="width" value="0.05" units="cm"/>
      <inkml:brushProperty name="height" value="0.05" units="cm"/>
    </inkml:brush>
  </inkml:definitions>
  <inkml:trace contextRef="#ctx0" brushRef="#br0">0 0 184 0 0,'0'0'4048'0'0,"0"4"-4010"0"0,0 14 38 0 0,0-18-35 0 0,3-18-4135 0 0,-6 14 3805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3-05-24T08:41:30.239"/>
    </inkml:context>
    <inkml:brush xml:id="br0">
      <inkml:brushProperty name="width" value="0.05" units="cm"/>
      <inkml:brushProperty name="height" value="0.05" units="cm"/>
    </inkml:brush>
  </inkml:definitions>
  <inkml:trace contextRef="#ctx0" brushRef="#br0">1 1 244 0 0,'0'0'2404'0'0,"12"3"-3148"0"0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dirty="0"/>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EB28D1-58D8-4EBA-AD4A-3097FCE67AD9}" type="datetimeFigureOut">
              <a:rPr lang="da-DK" smtClean="0"/>
              <a:t>11-09-2025</a:t>
            </a:fld>
            <a:endParaRPr lang="da-DK" dirty="0"/>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dirty="0"/>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E91502-756A-4244-B8CC-0FD4F7A5EFF5}" type="slidenum">
              <a:rPr lang="da-DK" smtClean="0"/>
              <a:t>‹nr.›</a:t>
            </a:fld>
            <a:endParaRPr lang="da-DK" dirty="0"/>
          </a:p>
        </p:txBody>
      </p:sp>
    </p:spTree>
    <p:extLst>
      <p:ext uri="{BB962C8B-B14F-4D97-AF65-F5344CB8AC3E}">
        <p14:creationId xmlns:p14="http://schemas.microsoft.com/office/powerpoint/2010/main" val="342771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aseline="0" dirty="0"/>
              <a:t>Hvert forbedringsteam skal udfylde skabelonen med udgangspunkt i reflektionsspørgsmålene, der står på de enkelte slides.</a:t>
            </a:r>
          </a:p>
          <a:p>
            <a:r>
              <a:rPr lang="da-DK" baseline="0" dirty="0"/>
              <a:t>Udfyldt </a:t>
            </a:r>
            <a:r>
              <a:rPr lang="da-DK" baseline="0" dirty="0" err="1"/>
              <a:t>powerpoint</a:t>
            </a:r>
            <a:r>
              <a:rPr lang="da-DK" baseline="0" dirty="0"/>
              <a:t> skabelon vil blive printet og hængt op på væggene på Hotel Nyborg Strand til 1. læringsseminar d. 25. november 2025. Den nationale projektledelse sørger for print og ophængning. Udfyldt skabelon sendes til den nationale projektledelse </a:t>
            </a:r>
            <a:r>
              <a:rPr lang="da-DK" b="1" baseline="0" dirty="0"/>
              <a:t>senest tirsdag den 11. november</a:t>
            </a:r>
            <a:r>
              <a:rPr lang="da-DK" baseline="0" dirty="0"/>
              <a:t>. </a:t>
            </a: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4</a:t>
            </a:fld>
            <a:endParaRPr lang="da-DK" dirty="0"/>
          </a:p>
        </p:txBody>
      </p:sp>
    </p:spTree>
    <p:extLst>
      <p:ext uri="{BB962C8B-B14F-4D97-AF65-F5344CB8AC3E}">
        <p14:creationId xmlns:p14="http://schemas.microsoft.com/office/powerpoint/2010/main" val="1234921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defTabSz="947684"/>
            <a:r>
              <a:rPr lang="da-DK" dirty="0">
                <a:solidFill>
                  <a:schemeClr val="tx1"/>
                </a:solidFill>
              </a:rPr>
              <a:t>Denne slide handler om </a:t>
            </a:r>
            <a:r>
              <a:rPr lang="da-DK" b="0" dirty="0">
                <a:solidFill>
                  <a:schemeClr val="tx1"/>
                </a:solidFill>
                <a:latin typeface="Verdana" panose="020B0604030504040204" pitchFamily="34" charset="0"/>
                <a:ea typeface="Verdana" panose="020B0604030504040204" pitchFamily="34" charset="0"/>
                <a:cs typeface="Verdana" panose="020B0604030504040204" pitchFamily="34" charset="0"/>
              </a:rPr>
              <a:t>sammensætning</a:t>
            </a:r>
            <a:r>
              <a:rPr lang="da-DK" b="0" baseline="0" dirty="0">
                <a:solidFill>
                  <a:schemeClr val="tx1"/>
                </a:solidFill>
                <a:latin typeface="Verdana" panose="020B0604030504040204" pitchFamily="34" charset="0"/>
                <a:ea typeface="Verdana" panose="020B0604030504040204" pitchFamily="34" charset="0"/>
                <a:cs typeface="Verdana" panose="020B0604030504040204" pitchFamily="34" charset="0"/>
              </a:rPr>
              <a:t> af</a:t>
            </a:r>
            <a:r>
              <a:rPr lang="da-DK" b="0" dirty="0">
                <a:solidFill>
                  <a:schemeClr val="tx1"/>
                </a:solidFill>
                <a:latin typeface="Verdana" panose="020B0604030504040204" pitchFamily="34" charset="0"/>
                <a:ea typeface="Verdana" panose="020B0604030504040204" pitchFamily="34" charset="0"/>
                <a:cs typeface="Verdana" panose="020B0604030504040204" pitchFamily="34" charset="0"/>
              </a:rPr>
              <a:t> jeres forbedringsteam. </a:t>
            </a:r>
          </a:p>
          <a:p>
            <a:pPr defTabSz="947684"/>
            <a:r>
              <a:rPr lang="da-DK" b="0" dirty="0">
                <a:solidFill>
                  <a:schemeClr val="tx1"/>
                </a:solidFill>
                <a:latin typeface="Verdana" panose="020B0604030504040204" pitchFamily="34" charset="0"/>
                <a:ea typeface="Verdana" panose="020B0604030504040204" pitchFamily="34" charset="0"/>
                <a:cs typeface="Verdana" panose="020B0604030504040204" pitchFamily="34" charset="0"/>
              </a:rPr>
              <a:t>D</a:t>
            </a:r>
            <a:r>
              <a:rPr lang="da-DK" b="0" baseline="0" dirty="0">
                <a:solidFill>
                  <a:schemeClr val="tx1"/>
                </a:solidFill>
                <a:latin typeface="Verdana" panose="020B0604030504040204" pitchFamily="34" charset="0"/>
                <a:ea typeface="Verdana" panose="020B0604030504040204" pitchFamily="34" charset="0"/>
                <a:cs typeface="Verdana" panose="020B0604030504040204" pitchFamily="34" charset="0"/>
              </a:rPr>
              <a:t>isse oplysninger kan I med fordel også skrive ind i ”Vores forbedringsteams” – se medsendt word-dokument i forberedelsespakken, del 1, slide 6 eller på kvalitetsteams.dk under LKT Sygehuserhvervede Urinvejsinfektioner. </a:t>
            </a:r>
            <a:endParaRPr lang="da-DK" b="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endParaRPr lang="da-DK" dirty="0">
              <a:solidFill>
                <a:srgbClr val="FF0000"/>
              </a:solidFill>
            </a:endParaRPr>
          </a:p>
          <a:p>
            <a:r>
              <a:rPr lang="da-DK" dirty="0">
                <a:solidFill>
                  <a:srgbClr val="FF0000"/>
                </a:solidFill>
              </a:rPr>
              <a:t>Brug det viste skema – eller slet det og indsæt</a:t>
            </a:r>
            <a:r>
              <a:rPr lang="da-DK" baseline="0" dirty="0">
                <a:solidFill>
                  <a:srgbClr val="FF0000"/>
                </a:solidFill>
              </a:rPr>
              <a:t> jeres egen tekst/figur.</a:t>
            </a:r>
          </a:p>
          <a:p>
            <a:endParaRPr lang="da-DK" baseline="0" dirty="0">
              <a:solidFill>
                <a:srgbClr val="FF0000"/>
              </a:solidFill>
            </a:endParaRPr>
          </a:p>
          <a:p>
            <a:r>
              <a:rPr lang="da-DK" baseline="0" dirty="0">
                <a:solidFill>
                  <a:srgbClr val="FF0000"/>
                </a:solidFill>
              </a:rPr>
              <a:t>For de øvrige deltagere i LKT Sygehuserhvervede Urinvejsinfektioner fra resten af landet er det lettest at kontakte medlemmer, hvis alle i teamet fremgår med titel, evt. rolle i teamet samt for- og efternavn. Det vigtigste er dog, at de øvrige deltagere kan se hvilke fagligheder teamet består af.</a:t>
            </a:r>
            <a:endParaRPr lang="da-DK" dirty="0">
              <a:solidFill>
                <a:srgbClr val="FF0000"/>
              </a:solidFill>
            </a:endParaRP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5</a:t>
            </a:fld>
            <a:endParaRPr lang="da-DK" dirty="0"/>
          </a:p>
        </p:txBody>
      </p:sp>
    </p:spTree>
    <p:extLst>
      <p:ext uri="{BB962C8B-B14F-4D97-AF65-F5344CB8AC3E}">
        <p14:creationId xmlns:p14="http://schemas.microsoft.com/office/powerpoint/2010/main" val="1851095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0" kern="1200" dirty="0">
                <a:solidFill>
                  <a:schemeClr val="tx1"/>
                </a:solidFill>
                <a:effectLst/>
                <a:latin typeface="+mn-lt"/>
                <a:ea typeface="+mn-ea"/>
                <a:cs typeface="+mn-cs"/>
              </a:rPr>
              <a:t>Beskriv med</a:t>
            </a:r>
            <a:r>
              <a:rPr lang="da-DK" sz="1200" b="0" kern="1200" baseline="0" dirty="0">
                <a:solidFill>
                  <a:schemeClr val="tx1"/>
                </a:solidFill>
                <a:effectLst/>
                <a:latin typeface="+mn-lt"/>
                <a:ea typeface="+mn-ea"/>
                <a:cs typeface="+mn-cs"/>
              </a:rPr>
              <a:t> stikord, hvad der er </a:t>
            </a:r>
            <a:r>
              <a:rPr lang="da-DK" sz="1200" b="0" kern="1200" dirty="0">
                <a:solidFill>
                  <a:schemeClr val="tx1"/>
                </a:solidFill>
                <a:effectLst/>
                <a:latin typeface="+mn-lt"/>
                <a:ea typeface="+mn-ea"/>
                <a:cs typeface="+mn-cs"/>
              </a:rPr>
              <a:t>jeres fokus for LKT UVI. </a:t>
            </a:r>
          </a:p>
          <a:p>
            <a:endParaRPr lang="da-DK" sz="1200" b="0" kern="1200" dirty="0">
              <a:solidFill>
                <a:schemeClr val="tx1"/>
              </a:solidFill>
              <a:effectLst/>
              <a:latin typeface="+mn-lt"/>
              <a:ea typeface="+mn-ea"/>
              <a:cs typeface="+mn-cs"/>
            </a:endParaRPr>
          </a:p>
          <a:p>
            <a:r>
              <a:rPr lang="da-DK" sz="1200" b="0" kern="1200" dirty="0">
                <a:solidFill>
                  <a:schemeClr val="tx1"/>
                </a:solidFill>
                <a:effectLst/>
                <a:latin typeface="+mn-lt"/>
                <a:ea typeface="+mn-ea"/>
                <a:cs typeface="+mn-cs"/>
              </a:rPr>
              <a:t>I kan liste</a:t>
            </a:r>
            <a:r>
              <a:rPr lang="da-DK" sz="1200" b="0" kern="1200" baseline="0" dirty="0">
                <a:solidFill>
                  <a:schemeClr val="tx1"/>
                </a:solidFill>
                <a:effectLst/>
                <a:latin typeface="+mn-lt"/>
                <a:ea typeface="+mn-ea"/>
                <a:cs typeface="+mn-cs"/>
              </a:rPr>
              <a:t> beslutninger eller overvejelser op, som I gør jer. </a:t>
            </a:r>
          </a:p>
          <a:p>
            <a:endParaRPr lang="da-DK" sz="1200" b="0" kern="1200" baseline="0" dirty="0">
              <a:solidFill>
                <a:schemeClr val="tx1"/>
              </a:solidFill>
              <a:effectLst/>
              <a:latin typeface="+mn-lt"/>
              <a:ea typeface="+mn-ea"/>
              <a:cs typeface="+mn-cs"/>
            </a:endParaRP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6</a:t>
            </a:fld>
            <a:endParaRPr lang="da-DK" dirty="0"/>
          </a:p>
        </p:txBody>
      </p:sp>
    </p:spTree>
    <p:extLst>
      <p:ext uri="{BB962C8B-B14F-4D97-AF65-F5344CB8AC3E}">
        <p14:creationId xmlns:p14="http://schemas.microsoft.com/office/powerpoint/2010/main" val="2801019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0" kern="1200" dirty="0">
                <a:solidFill>
                  <a:schemeClr val="tx1"/>
                </a:solidFill>
                <a:effectLst/>
                <a:latin typeface="+mn-lt"/>
                <a:ea typeface="+mn-ea"/>
                <a:cs typeface="+mn-cs"/>
              </a:rPr>
              <a:t>Her kan I dele, hvordan data ser ud hos jer ift. resultatindikatorerne i LKT UVI og også på procesindikatorerne, hvis I har mulighed for det. I kan også forholde jer til, hvordan I aktivt vil bruge data i perioden, fx om I vil gøre jeres resultater synlige på afdelingen eller have det med på morgenmøde eller lign. </a:t>
            </a:r>
          </a:p>
          <a:p>
            <a:endParaRPr lang="da-DK" sz="1200" b="0" kern="1200" dirty="0">
              <a:solidFill>
                <a:schemeClr val="tx1"/>
              </a:solidFill>
              <a:effectLst/>
              <a:latin typeface="+mn-lt"/>
              <a:ea typeface="+mn-ea"/>
              <a:cs typeface="+mn-cs"/>
            </a:endParaRPr>
          </a:p>
          <a:p>
            <a:r>
              <a:rPr lang="da-DK" sz="1200" b="0" kern="1200" baseline="0" dirty="0">
                <a:solidFill>
                  <a:schemeClr val="tx1"/>
                </a:solidFill>
                <a:effectLst/>
                <a:latin typeface="+mn-lt"/>
                <a:ea typeface="+mn-ea"/>
                <a:cs typeface="+mn-cs"/>
              </a:rPr>
              <a:t>LKT UVI er ikke en konkurrence men et læringsfællesskab, hvor vi deler båder succeser og det, som kan være svært. </a:t>
            </a: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7</a:t>
            </a:fld>
            <a:endParaRPr lang="da-DK" dirty="0"/>
          </a:p>
        </p:txBody>
      </p:sp>
    </p:spTree>
    <p:extLst>
      <p:ext uri="{BB962C8B-B14F-4D97-AF65-F5344CB8AC3E}">
        <p14:creationId xmlns:p14="http://schemas.microsoft.com/office/powerpoint/2010/main" val="603010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Beskriv med stikord hvad deltagerne i jeres forbedringsteam har af</a:t>
            </a:r>
            <a:r>
              <a:rPr lang="da-DK" baseline="0" dirty="0"/>
              <a:t> overvejelser omkring udbytte.</a:t>
            </a:r>
            <a:endParaRPr lang="da-DK" dirty="0"/>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8</a:t>
            </a:fld>
            <a:endParaRPr lang="da-DK" dirty="0"/>
          </a:p>
        </p:txBody>
      </p:sp>
    </p:spTree>
    <p:extLst>
      <p:ext uri="{BB962C8B-B14F-4D97-AF65-F5344CB8AC3E}">
        <p14:creationId xmlns:p14="http://schemas.microsoft.com/office/powerpoint/2010/main" val="3559184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kern="1200" dirty="0">
                <a:solidFill>
                  <a:schemeClr val="tx1"/>
                </a:solidFill>
                <a:effectLst/>
                <a:latin typeface="+mn-lt"/>
                <a:ea typeface="+mn-ea"/>
                <a:cs typeface="+mn-cs"/>
              </a:rPr>
              <a:t>Beskriv med</a:t>
            </a:r>
            <a:r>
              <a:rPr lang="da-DK" sz="1200" b="0" kern="1200" baseline="0" dirty="0">
                <a:solidFill>
                  <a:schemeClr val="tx1"/>
                </a:solidFill>
                <a:effectLst/>
                <a:latin typeface="+mn-lt"/>
                <a:ea typeface="+mn-ea"/>
                <a:cs typeface="+mn-cs"/>
              </a:rPr>
              <a:t> stikord hvad jeres team er allermest optaget af</a:t>
            </a:r>
          </a:p>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9</a:t>
            </a:fld>
            <a:endParaRPr lang="da-DK" dirty="0"/>
          </a:p>
        </p:txBody>
      </p:sp>
    </p:spTree>
    <p:extLst>
      <p:ext uri="{BB962C8B-B14F-4D97-AF65-F5344CB8AC3E}">
        <p14:creationId xmlns:p14="http://schemas.microsoft.com/office/powerpoint/2010/main" val="2205526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22E91502-756A-4244-B8CC-0FD4F7A5EFF5}" type="slidenum">
              <a:rPr lang="da-DK" smtClean="0"/>
              <a:t>10</a:t>
            </a:fld>
            <a:endParaRPr lang="da-DK" dirty="0"/>
          </a:p>
        </p:txBody>
      </p:sp>
    </p:spTree>
    <p:extLst>
      <p:ext uri="{BB962C8B-B14F-4D97-AF65-F5344CB8AC3E}">
        <p14:creationId xmlns:p14="http://schemas.microsoft.com/office/powerpoint/2010/main" val="35758518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Som det fremgår af projektbeskrivelsen, side 8 og 12, er udfasning af </a:t>
            </a:r>
            <a:r>
              <a:rPr lang="da-DK" dirty="0" err="1"/>
              <a:t>urinstix</a:t>
            </a:r>
            <a:r>
              <a:rPr lang="da-DK" dirty="0"/>
              <a:t> afgørende for tolkningen af projektets resultatmål. Det er derfor vigtigt at vide, hvor langt I er med udfasningen i jeres deltagende afdeling/forbedringsteam.</a:t>
            </a:r>
          </a:p>
        </p:txBody>
      </p:sp>
      <p:sp>
        <p:nvSpPr>
          <p:cNvPr id="4" name="Pladsholder til slidenummer 3"/>
          <p:cNvSpPr>
            <a:spLocks noGrp="1"/>
          </p:cNvSpPr>
          <p:nvPr>
            <p:ph type="sldNum" sz="quarter" idx="5"/>
          </p:nvPr>
        </p:nvSpPr>
        <p:spPr/>
        <p:txBody>
          <a:bodyPr/>
          <a:lstStyle/>
          <a:p>
            <a:fld id="{22E91502-756A-4244-B8CC-0FD4F7A5EFF5}" type="slidenum">
              <a:rPr lang="da-DK" smtClean="0"/>
              <a:t>11</a:t>
            </a:fld>
            <a:endParaRPr lang="da-DK" dirty="0"/>
          </a:p>
        </p:txBody>
      </p:sp>
    </p:spTree>
    <p:extLst>
      <p:ext uri="{BB962C8B-B14F-4D97-AF65-F5344CB8AC3E}">
        <p14:creationId xmlns:p14="http://schemas.microsoft.com/office/powerpoint/2010/main" val="455523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Ét af projektets obligatoriske procesmål er ‘3.2.1 Standardiseret dokumentation, side 23 og 24’. Det er ekspertgruppens klare anbefaling, at blærekatetre dokumenteres efter en standardiseret måde i regionen eller for hver deltagende afdeling. Besvar derfor ovennævnte spørgsmål til inspiration for jeres med-deltagere i projektet.  </a:t>
            </a:r>
          </a:p>
        </p:txBody>
      </p:sp>
      <p:sp>
        <p:nvSpPr>
          <p:cNvPr id="4" name="Pladsholder til slidenummer 3"/>
          <p:cNvSpPr>
            <a:spLocks noGrp="1"/>
          </p:cNvSpPr>
          <p:nvPr>
            <p:ph type="sldNum" sz="quarter" idx="5"/>
          </p:nvPr>
        </p:nvSpPr>
        <p:spPr/>
        <p:txBody>
          <a:bodyPr/>
          <a:lstStyle/>
          <a:p>
            <a:fld id="{22E91502-756A-4244-B8CC-0FD4F7A5EFF5}" type="slidenum">
              <a:rPr lang="da-DK" smtClean="0"/>
              <a:t>12</a:t>
            </a:fld>
            <a:endParaRPr lang="da-DK" dirty="0"/>
          </a:p>
        </p:txBody>
      </p:sp>
    </p:spTree>
    <p:extLst>
      <p:ext uri="{BB962C8B-B14F-4D97-AF65-F5344CB8AC3E}">
        <p14:creationId xmlns:p14="http://schemas.microsoft.com/office/powerpoint/2010/main" val="1420655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customXml" Target="../ink/ink1.xml"/><Relationship Id="rId1" Type="http://schemas.openxmlformats.org/officeDocument/2006/relationships/slideMaster" Target="../slideMasters/slideMaster1.xml"/><Relationship Id="rId5" Type="http://schemas.openxmlformats.org/officeDocument/2006/relationships/image" Target="../media/image110.png"/><Relationship Id="rId4" Type="http://schemas.openxmlformats.org/officeDocument/2006/relationships/customXml" Target="../ink/ink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601CD36C-6ACD-B5CA-4748-24B92AE1CF3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175584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EB5AA776-C17B-FC34-4FD3-95A3A27F9AFD}"/>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4343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Underside 1">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245E5E72-DFDC-4843-8E85-437E9464567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79959"/>
          </a:xfrm>
          <a:prstGeom prst="rect">
            <a:avLst/>
          </a:prstGeom>
        </p:spPr>
      </p:pic>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DC848644-D6D0-4B1E-DE5F-22C18809044E}"/>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21944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Underside 8">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1ADD90D0-F6A3-4F85-A196-6E7F39CAA9E3}"/>
              </a:ext>
            </a:extLst>
          </p:cNvPr>
          <p:cNvSpPr>
            <a:spLocks noGrp="1"/>
          </p:cNvSpPr>
          <p:nvPr>
            <p:ph type="dt" sz="half" idx="10"/>
          </p:nvPr>
        </p:nvSpPr>
        <p:spPr/>
        <p:txBody>
          <a:bodyPr/>
          <a:lstStyle/>
          <a:p>
            <a:endParaRPr lang="da-DK" dirty="0"/>
          </a:p>
        </p:txBody>
      </p:sp>
      <p:sp>
        <p:nvSpPr>
          <p:cNvPr id="6" name="Footer Placeholder 5" hidden="1">
            <a:extLst>
              <a:ext uri="{FF2B5EF4-FFF2-40B4-BE49-F238E27FC236}">
                <a16:creationId xmlns:a16="http://schemas.microsoft.com/office/drawing/2014/main" id="{84A09467-3A38-402F-9ED6-D89FA586BE76}"/>
              </a:ext>
            </a:extLst>
          </p:cNvPr>
          <p:cNvSpPr>
            <a:spLocks noGrp="1"/>
          </p:cNvSpPr>
          <p:nvPr>
            <p:ph type="ftr" sz="quarter" idx="11"/>
          </p:nvPr>
        </p:nvSpPr>
        <p:spPr/>
        <p:txBody>
          <a:bodyPr/>
          <a:lstStyle/>
          <a:p>
            <a:endParaRPr lang="en-GB"/>
          </a:p>
        </p:txBody>
      </p:sp>
      <p:sp>
        <p:nvSpPr>
          <p:cNvPr id="15" name="Pladsholder til billede 2">
            <a:extLst>
              <a:ext uri="{FF2B5EF4-FFF2-40B4-BE49-F238E27FC236}">
                <a16:creationId xmlns:a16="http://schemas.microsoft.com/office/drawing/2014/main" id="{C870A587-0A3A-42CA-9458-234900FF9E46}"/>
              </a:ext>
            </a:extLst>
          </p:cNvPr>
          <p:cNvSpPr>
            <a:spLocks noGrp="1"/>
          </p:cNvSpPr>
          <p:nvPr>
            <p:ph type="pic" sz="quarter" idx="16" hasCustomPrompt="1"/>
          </p:nvPr>
        </p:nvSpPr>
        <p:spPr>
          <a:xfrm>
            <a:off x="0" y="1"/>
            <a:ext cx="12191999" cy="6858000"/>
          </a:xfrm>
        </p:spPr>
        <p:txBody>
          <a:bodyPr tIns="612000" anchor="ctr" anchorCtr="0"/>
          <a:lstStyle>
            <a:lvl1pPr marL="0" indent="0" algn="ctr">
              <a:buNone/>
              <a:defRPr sz="1400" baseline="0">
                <a:solidFill>
                  <a:schemeClr val="accent6"/>
                </a:solidFill>
              </a:defRPr>
            </a:lvl1pPr>
          </a:lstStyle>
          <a:p>
            <a:r>
              <a:rPr lang="da-DK" dirty="0"/>
              <a:t>Klik på ikon for at indsætte billede</a:t>
            </a:r>
          </a:p>
        </p:txBody>
      </p:sp>
      <mc:AlternateContent xmlns:mc="http://schemas.openxmlformats.org/markup-compatibility/2006" xmlns:p14="http://schemas.microsoft.com/office/powerpoint/2010/main">
        <mc:Choice Requires="p14">
          <p:contentPart p14:bwMode="auto" r:id="rId2">
            <p14:nvContentPartPr>
              <p14:cNvPr id="4" name="Håndskrift 3">
                <a:extLst>
                  <a:ext uri="{FF2B5EF4-FFF2-40B4-BE49-F238E27FC236}">
                    <a16:creationId xmlns:a16="http://schemas.microsoft.com/office/drawing/2014/main" id="{F365C4C5-9787-46C8-81C4-992DA883DF0C}"/>
                  </a:ext>
                </a:extLst>
              </p14:cNvPr>
              <p14:cNvContentPartPr/>
              <p14:nvPr userDrawn="1"/>
            </p14:nvContentPartPr>
            <p14:xfrm>
              <a:off x="2015181" y="-288840"/>
              <a:ext cx="1440" cy="8280"/>
            </p14:xfrm>
          </p:contentPart>
        </mc:Choice>
        <mc:Fallback xmlns="">
          <p:pic>
            <p:nvPicPr>
              <p:cNvPr id="4" name="Håndskrift 3">
                <a:extLst>
                  <a:ext uri="{FF2B5EF4-FFF2-40B4-BE49-F238E27FC236}">
                    <a16:creationId xmlns:a16="http://schemas.microsoft.com/office/drawing/2014/main" id="{F365C4C5-9787-46C8-81C4-992DA883DF0C}"/>
                  </a:ext>
                </a:extLst>
              </p:cNvPr>
              <p:cNvPicPr/>
              <p:nvPr/>
            </p:nvPicPr>
            <p:blipFill>
              <a:blip r:embed="rId3"/>
              <a:stretch>
                <a:fillRect/>
              </a:stretch>
            </p:blipFill>
            <p:spPr>
              <a:xfrm>
                <a:off x="2006181" y="-297840"/>
                <a:ext cx="19080" cy="2592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7" name="Håndskrift 6">
                <a:extLst>
                  <a:ext uri="{FF2B5EF4-FFF2-40B4-BE49-F238E27FC236}">
                    <a16:creationId xmlns:a16="http://schemas.microsoft.com/office/drawing/2014/main" id="{0237E26E-62D5-45FD-8D0C-12A1AAD3D9CB}"/>
                  </a:ext>
                </a:extLst>
              </p14:cNvPr>
              <p14:cNvContentPartPr/>
              <p14:nvPr userDrawn="1"/>
            </p14:nvContentPartPr>
            <p14:xfrm>
              <a:off x="1650861" y="2415840"/>
              <a:ext cx="5040" cy="1800"/>
            </p14:xfrm>
          </p:contentPart>
        </mc:Choice>
        <mc:Fallback xmlns="">
          <p:pic>
            <p:nvPicPr>
              <p:cNvPr id="7" name="Håndskrift 6">
                <a:extLst>
                  <a:ext uri="{FF2B5EF4-FFF2-40B4-BE49-F238E27FC236}">
                    <a16:creationId xmlns:a16="http://schemas.microsoft.com/office/drawing/2014/main" id="{0237E26E-62D5-45FD-8D0C-12A1AAD3D9CB}"/>
                  </a:ext>
                </a:extLst>
              </p:cNvPr>
              <p:cNvPicPr/>
              <p:nvPr/>
            </p:nvPicPr>
            <p:blipFill>
              <a:blip r:embed="rId5"/>
              <a:stretch>
                <a:fillRect/>
              </a:stretch>
            </p:blipFill>
            <p:spPr>
              <a:xfrm>
                <a:off x="1642221" y="2407200"/>
                <a:ext cx="22680" cy="19440"/>
              </a:xfrm>
              <a:prstGeom prst="rect">
                <a:avLst/>
              </a:prstGeom>
            </p:spPr>
          </p:pic>
        </mc:Fallback>
      </mc:AlternateContent>
      <p:sp>
        <p:nvSpPr>
          <p:cNvPr id="2" name="Pladsholder til diasnummer 5">
            <a:extLst>
              <a:ext uri="{FF2B5EF4-FFF2-40B4-BE49-F238E27FC236}">
                <a16:creationId xmlns:a16="http://schemas.microsoft.com/office/drawing/2014/main" id="{A8FFFD60-4F6C-B021-98DF-BF76AA76A7F3}"/>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50935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orside 1">
    <p:bg>
      <p:bgPr>
        <a:solidFill>
          <a:schemeClr val="bg1">
            <a:alpha val="60000"/>
          </a:schemeClr>
        </a:solidFill>
        <a:effectLst/>
      </p:bgPr>
    </p:bg>
    <p:spTree>
      <p:nvGrpSpPr>
        <p:cNvPr id="1" name=""/>
        <p:cNvGrpSpPr/>
        <p:nvPr/>
      </p:nvGrpSpPr>
      <p:grpSpPr>
        <a:xfrm>
          <a:off x="0" y="0"/>
          <a:ext cx="0" cy="0"/>
          <a:chOff x="0" y="0"/>
          <a:chExt cx="0" cy="0"/>
        </a:xfrm>
      </p:grpSpPr>
      <p:pic>
        <p:nvPicPr>
          <p:cNvPr id="15" name="Billede 14">
            <a:extLst>
              <a:ext uri="{FF2B5EF4-FFF2-40B4-BE49-F238E27FC236}">
                <a16:creationId xmlns:a16="http://schemas.microsoft.com/office/drawing/2014/main" id="{92A5CE45-B9B8-4276-9545-6D7118990BF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Date Placeholder 4" hidden="1">
            <a:extLst>
              <a:ext uri="{FF2B5EF4-FFF2-40B4-BE49-F238E27FC236}">
                <a16:creationId xmlns:a16="http://schemas.microsoft.com/office/drawing/2014/main" id="{DB375924-8F1B-4A42-B386-30D658A1EE16}"/>
              </a:ext>
            </a:extLst>
          </p:cNvPr>
          <p:cNvSpPr>
            <a:spLocks noGrp="1"/>
          </p:cNvSpPr>
          <p:nvPr>
            <p:ph type="dt" sz="half" idx="10"/>
          </p:nvPr>
        </p:nvSpPr>
        <p:spPr/>
        <p:txBody>
          <a:bodyPr/>
          <a:lstStyle/>
          <a:p>
            <a:endParaRPr lang="da-DK" dirty="0"/>
          </a:p>
        </p:txBody>
      </p:sp>
      <p:sp>
        <p:nvSpPr>
          <p:cNvPr id="7" name="Footer Placeholder 6" hidden="1">
            <a:extLst>
              <a:ext uri="{FF2B5EF4-FFF2-40B4-BE49-F238E27FC236}">
                <a16:creationId xmlns:a16="http://schemas.microsoft.com/office/drawing/2014/main" id="{40073283-4609-4E3F-B89A-30DFFAA2EAA1}"/>
              </a:ext>
            </a:extLst>
          </p:cNvPr>
          <p:cNvSpPr>
            <a:spLocks noGrp="1"/>
          </p:cNvSpPr>
          <p:nvPr>
            <p:ph type="ftr" sz="quarter" idx="11"/>
          </p:nvPr>
        </p:nvSpPr>
        <p:spPr/>
        <p:txBody>
          <a:bodyPr/>
          <a:lstStyle/>
          <a:p>
            <a:endParaRPr lang="en-GB"/>
          </a:p>
        </p:txBody>
      </p:sp>
      <p:sp>
        <p:nvSpPr>
          <p:cNvPr id="30" name="text" descr="{&quot;templafy&quot;:{&quot;id&quot;:&quot;9ccb8f9f-db2b-4ea7-9086-dcb45a4713df&quot;}}" hidden="1" title="UserProfile.Centers.Center_{{DocumentLanguage}}">
            <a:extLst>
              <a:ext uri="{FF2B5EF4-FFF2-40B4-BE49-F238E27FC236}">
                <a16:creationId xmlns:a16="http://schemas.microsoft.com/office/drawing/2014/main" id="{A6175086-BB3F-4D08-AA72-D59A277C3D84}"/>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31" name="text" descr="{&quot;templafy&quot;:{&quot;id&quot;:&quot;4f262ee9-73f8-4d41-ab64-3d952274f823&quot;}}" hidden="1" title="Form.Manuel_dato">
            <a:extLst>
              <a:ext uri="{FF2B5EF4-FFF2-40B4-BE49-F238E27FC236}">
                <a16:creationId xmlns:a16="http://schemas.microsoft.com/office/drawing/2014/main" id="{85898D87-959A-4A63-81D8-7ADE604F6901}"/>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3" name="Titel 1">
            <a:extLst>
              <a:ext uri="{FF2B5EF4-FFF2-40B4-BE49-F238E27FC236}">
                <a16:creationId xmlns:a16="http://schemas.microsoft.com/office/drawing/2014/main" id="{F460C8E1-2E96-4704-948D-57ACF0607CB1}"/>
              </a:ext>
            </a:extLst>
          </p:cNvPr>
          <p:cNvSpPr>
            <a:spLocks noGrp="1"/>
          </p:cNvSpPr>
          <p:nvPr>
            <p:ph type="title" hasCustomPrompt="1"/>
          </p:nvPr>
        </p:nvSpPr>
        <p:spPr>
          <a:xfrm>
            <a:off x="695400" y="908719"/>
            <a:ext cx="4392488" cy="2233369"/>
          </a:xfrm>
        </p:spPr>
        <p:txBody>
          <a:bodyPr anchor="t" anchorCtr="0"/>
          <a:lstStyle>
            <a:lvl1pPr>
              <a:defRPr sz="4800">
                <a:solidFill>
                  <a:schemeClr val="bg1"/>
                </a:solidFill>
              </a:defRPr>
            </a:lvl1pPr>
          </a:lstStyle>
          <a:p>
            <a:r>
              <a:rPr lang="da-DK" dirty="0"/>
              <a:t>Overskrift 48pt skrives her i to eller flere linjer</a:t>
            </a:r>
          </a:p>
        </p:txBody>
      </p:sp>
      <p:sp>
        <p:nvSpPr>
          <p:cNvPr id="14" name="Undertitel 2">
            <a:extLst>
              <a:ext uri="{FF2B5EF4-FFF2-40B4-BE49-F238E27FC236}">
                <a16:creationId xmlns:a16="http://schemas.microsoft.com/office/drawing/2014/main" id="{2C4F3777-1B47-4546-9098-2010446355EB}"/>
              </a:ext>
            </a:extLst>
          </p:cNvPr>
          <p:cNvSpPr>
            <a:spLocks noGrp="1"/>
          </p:cNvSpPr>
          <p:nvPr>
            <p:ph type="subTitle" idx="1" hasCustomPrompt="1"/>
          </p:nvPr>
        </p:nvSpPr>
        <p:spPr>
          <a:xfrm>
            <a:off x="695819" y="3355873"/>
            <a:ext cx="4418054" cy="720080"/>
          </a:xfrm>
        </p:spPr>
        <p:txBody>
          <a:bodyPr/>
          <a:lstStyle>
            <a:lvl1pPr marL="0" indent="0" algn="l">
              <a:lnSpc>
                <a:spcPct val="89000"/>
              </a:lnSpc>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Underoverskrift 24pt skrives her i to linjer eller max tre linjer</a:t>
            </a:r>
          </a:p>
        </p:txBody>
      </p:sp>
      <p:sp>
        <p:nvSpPr>
          <p:cNvPr id="2" name="Pladsholder til diasnummer 5">
            <a:extLst>
              <a:ext uri="{FF2B5EF4-FFF2-40B4-BE49-F238E27FC236}">
                <a16:creationId xmlns:a16="http://schemas.microsoft.com/office/drawing/2014/main" id="{036A5160-1CEE-7A67-0BE3-6640CAD40A6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bg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180708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11" name="Titel 1"/>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9649072"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ABA48115-54BA-FCBF-5EFA-1DE10FDFCF7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22329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Underside 1">
    <p:spTree>
      <p:nvGrpSpPr>
        <p:cNvPr id="1" name=""/>
        <p:cNvGrpSpPr/>
        <p:nvPr/>
      </p:nvGrpSpPr>
      <p:grpSpPr>
        <a:xfrm>
          <a:off x="0" y="0"/>
          <a:ext cx="0" cy="0"/>
          <a:chOff x="0" y="0"/>
          <a:chExt cx="0" cy="0"/>
        </a:xfrm>
      </p:grpSpPr>
      <p:pic>
        <p:nvPicPr>
          <p:cNvPr id="18" name="Billede 17">
            <a:extLst>
              <a:ext uri="{FF2B5EF4-FFF2-40B4-BE49-F238E27FC236}">
                <a16:creationId xmlns:a16="http://schemas.microsoft.com/office/drawing/2014/main" id="{72300987-C3BB-40FA-BB5D-7A5E28B567E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910"/>
            <a:ext cx="12192000" cy="6858910"/>
          </a:xfrm>
          <a:prstGeom prst="rect">
            <a:avLst/>
          </a:prstGeom>
        </p:spPr>
      </p:pic>
      <p:sp>
        <p:nvSpPr>
          <p:cNvPr id="11" name="Titel 1"/>
          <p:cNvSpPr>
            <a:spLocks noGrp="1"/>
          </p:cNvSpPr>
          <p:nvPr>
            <p:ph type="title" hasCustomPrompt="1"/>
          </p:nvPr>
        </p:nvSpPr>
        <p:spPr>
          <a:xfrm>
            <a:off x="695401" y="692696"/>
            <a:ext cx="8929173"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8928991" cy="4464496"/>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9113453-5C93-71E3-E306-0A370A62AC28}"/>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776100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nderside 2">
    <p:spTree>
      <p:nvGrpSpPr>
        <p:cNvPr id="1" name=""/>
        <p:cNvGrpSpPr/>
        <p:nvPr/>
      </p:nvGrpSpPr>
      <p:grpSpPr>
        <a:xfrm>
          <a:off x="0" y="0"/>
          <a:ext cx="0" cy="0"/>
          <a:chOff x="0" y="0"/>
          <a:chExt cx="0" cy="0"/>
        </a:xfrm>
      </p:grpSpPr>
      <p:pic>
        <p:nvPicPr>
          <p:cNvPr id="2" name="Billede 1">
            <a:extLst>
              <a:ext uri="{FF2B5EF4-FFF2-40B4-BE49-F238E27FC236}">
                <a16:creationId xmlns:a16="http://schemas.microsoft.com/office/drawing/2014/main" id="{F45F196B-973B-BF0B-703C-D2708A69822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6138" y="0"/>
            <a:ext cx="12179722" cy="6857997"/>
          </a:xfrm>
          <a:prstGeom prst="rect">
            <a:avLst/>
          </a:prstGeom>
        </p:spPr>
      </p:pic>
      <p:sp>
        <p:nvSpPr>
          <p:cNvPr id="7" name="Pladsholder til indhold 6"/>
          <p:cNvSpPr>
            <a:spLocks noGrp="1"/>
          </p:cNvSpPr>
          <p:nvPr>
            <p:ph sz="quarter" idx="13" hasCustomPrompt="1"/>
          </p:nvPr>
        </p:nvSpPr>
        <p:spPr>
          <a:xfrm>
            <a:off x="695401" y="2038033"/>
            <a:ext cx="4628747"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5715924" y="2038034"/>
            <a:ext cx="4628746" cy="4345686"/>
          </a:xfrm>
          <a:solidFill>
            <a:schemeClr val="accent2"/>
          </a:solidFill>
        </p:spPr>
        <p:txBody>
          <a:bodyPr lIns="180000" tIns="180000" rIns="180000" bIns="180000"/>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964926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5" name="Pladsholder til diasnummer 5">
            <a:extLst>
              <a:ext uri="{FF2B5EF4-FFF2-40B4-BE49-F238E27FC236}">
                <a16:creationId xmlns:a16="http://schemas.microsoft.com/office/drawing/2014/main" id="{CFC09CCD-5C31-7487-2BFF-E828BA1269DC}"/>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293432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Underside 2">
    <p:spTree>
      <p:nvGrpSpPr>
        <p:cNvPr id="1" name=""/>
        <p:cNvGrpSpPr/>
        <p:nvPr/>
      </p:nvGrpSpPr>
      <p:grpSpPr>
        <a:xfrm>
          <a:off x="0" y="0"/>
          <a:ext cx="0" cy="0"/>
          <a:chOff x="0" y="0"/>
          <a:chExt cx="0" cy="0"/>
        </a:xfrm>
      </p:grpSpPr>
      <p:sp>
        <p:nvSpPr>
          <p:cNvPr id="7" name="Pladsholder til indhold 6"/>
          <p:cNvSpPr>
            <a:spLocks noGrp="1"/>
          </p:cNvSpPr>
          <p:nvPr>
            <p:ph sz="quarter" idx="13" hasCustomPrompt="1"/>
          </p:nvPr>
        </p:nvSpPr>
        <p:spPr>
          <a:xfrm>
            <a:off x="695402" y="2038033"/>
            <a:ext cx="5237546" cy="4343295"/>
          </a:xfrm>
        </p:spPr>
        <p:txBody>
          <a:bodyPr/>
          <a:lstStyle>
            <a:lvl1pPr marL="0" indent="0">
              <a:buNone/>
              <a:defRPr sz="1800">
                <a:solidFill>
                  <a:schemeClr val="tx1"/>
                </a:solidFill>
              </a:defRPr>
            </a:lvl1pPr>
            <a:lvl2pPr marL="342000" indent="0">
              <a:buNone/>
              <a:defRPr sz="1600">
                <a:solidFill>
                  <a:schemeClr val="tx1"/>
                </a:solidFill>
              </a:defRPr>
            </a:lvl2pPr>
            <a:lvl3pPr marL="702000" indent="0">
              <a:buNone/>
              <a:defRPr sz="1400">
                <a:solidFill>
                  <a:schemeClr val="tx1"/>
                </a:solidFill>
              </a:defRPr>
            </a:lvl3pPr>
            <a:lvl4pPr marL="1062000" indent="0">
              <a:buNone/>
              <a:defRPr sz="1200">
                <a:solidFill>
                  <a:schemeClr val="tx1"/>
                </a:solidFill>
              </a:defRPr>
            </a:lvl4pPr>
            <a:lvl5pPr marL="1422000" indent="0">
              <a:buNone/>
              <a:defRPr sz="1000">
                <a:solidFill>
                  <a:schemeClr val="tx1"/>
                </a:solidFill>
              </a:defRPr>
            </a:lvl5pPr>
            <a:lvl6pPr marL="1872000">
              <a:defRPr sz="1000">
                <a:solidFill>
                  <a:schemeClr val="tx1"/>
                </a:solidFill>
              </a:defRPr>
            </a:lvl6pPr>
            <a:lvl7pPr marL="2232000">
              <a:defRPr sz="1000">
                <a:solidFill>
                  <a:schemeClr val="tx1"/>
                </a:solidFill>
              </a:defRPr>
            </a:lvl7pPr>
            <a:lvl8pPr marL="2592000">
              <a:defRPr>
                <a:solidFill>
                  <a:schemeClr val="tx1"/>
                </a:solidFill>
              </a:defRPr>
            </a:lvl8pPr>
            <a:lvl9pPr marL="2952000">
              <a:defRPr sz="1000">
                <a:solidFill>
                  <a:schemeClr val="tx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19" name="Pladsholder til indhold 6"/>
          <p:cNvSpPr>
            <a:spLocks noGrp="1"/>
          </p:cNvSpPr>
          <p:nvPr>
            <p:ph sz="quarter" idx="14" hasCustomPrompt="1"/>
          </p:nvPr>
        </p:nvSpPr>
        <p:spPr>
          <a:xfrm>
            <a:off x="6259054" y="2038034"/>
            <a:ext cx="5237545" cy="4345686"/>
          </a:xfrm>
          <a:solidFill>
            <a:schemeClr val="accent1"/>
          </a:solidFill>
        </p:spPr>
        <p:txBody>
          <a:bodyPr lIns="180000" tIns="180000" rIns="180000" bIns="180000"/>
          <a:lstStyle>
            <a:lvl1pPr marL="0" indent="0">
              <a:buNone/>
              <a:defRPr sz="1800">
                <a:solidFill>
                  <a:schemeClr val="bg1"/>
                </a:solidFill>
              </a:defRPr>
            </a:lvl1pPr>
            <a:lvl2pPr marL="342000" indent="0">
              <a:buNone/>
              <a:defRPr sz="1600">
                <a:solidFill>
                  <a:schemeClr val="bg1"/>
                </a:solidFill>
              </a:defRPr>
            </a:lvl2pPr>
            <a:lvl3pPr marL="702000" indent="0">
              <a:buNone/>
              <a:defRPr sz="1400">
                <a:solidFill>
                  <a:schemeClr val="bg1"/>
                </a:solidFill>
              </a:defRPr>
            </a:lvl3pPr>
            <a:lvl4pPr marL="1062000" indent="0">
              <a:buNone/>
              <a:defRPr sz="1200">
                <a:solidFill>
                  <a:schemeClr val="bg1"/>
                </a:solidFill>
              </a:defRPr>
            </a:lvl4pPr>
            <a:lvl5pPr marL="1422000" indent="0">
              <a:buNone/>
              <a:defRPr sz="1000">
                <a:solidFill>
                  <a:schemeClr val="bg1"/>
                </a:solidFill>
              </a:defRPr>
            </a:lvl5pPr>
            <a:lvl6pPr marL="1872000">
              <a:defRPr sz="1000">
                <a:solidFill>
                  <a:schemeClr val="bg1"/>
                </a:solidFill>
              </a:defRPr>
            </a:lvl6pPr>
            <a:lvl7pPr marL="2232000">
              <a:defRPr sz="1000">
                <a:solidFill>
                  <a:schemeClr val="bg1"/>
                </a:solidFill>
              </a:defRPr>
            </a:lvl7pPr>
            <a:lvl8pPr marL="2592000">
              <a:defRPr>
                <a:solidFill>
                  <a:schemeClr val="bg1"/>
                </a:solidFill>
              </a:defRPr>
            </a:lvl8pPr>
            <a:lvl9pPr marL="2952000">
              <a:defRPr sz="1000">
                <a:solidFill>
                  <a:schemeClr val="bg1"/>
                </a:solidFill>
              </a:defRPr>
            </a:lvl9pPr>
          </a:lstStyle>
          <a:p>
            <a:pPr lvl="0"/>
            <a:r>
              <a:rPr lang="da-DK" dirty="0"/>
              <a:t>Brødtekst 18pt skrives her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3" name="Date Placeholder 2" hidden="1">
            <a:extLst>
              <a:ext uri="{FF2B5EF4-FFF2-40B4-BE49-F238E27FC236}">
                <a16:creationId xmlns:a16="http://schemas.microsoft.com/office/drawing/2014/main" id="{168D8D5A-0B9B-4749-A27C-B61865A9F46C}"/>
              </a:ext>
            </a:extLst>
          </p:cNvPr>
          <p:cNvSpPr>
            <a:spLocks noGrp="1"/>
          </p:cNvSpPr>
          <p:nvPr>
            <p:ph type="dt" sz="half" idx="15"/>
          </p:nvPr>
        </p:nvSpPr>
        <p:spPr/>
        <p:txBody>
          <a:bodyPr/>
          <a:lstStyle/>
          <a:p>
            <a:endParaRPr lang="da-DK" dirty="0"/>
          </a:p>
        </p:txBody>
      </p:sp>
      <p:sp>
        <p:nvSpPr>
          <p:cNvPr id="8" name="Footer Placeholder 7" hidden="1">
            <a:extLst>
              <a:ext uri="{FF2B5EF4-FFF2-40B4-BE49-F238E27FC236}">
                <a16:creationId xmlns:a16="http://schemas.microsoft.com/office/drawing/2014/main" id="{BD7D929E-55A9-404B-AB63-7056C83E8F0C}"/>
              </a:ext>
            </a:extLst>
          </p:cNvPr>
          <p:cNvSpPr>
            <a:spLocks noGrp="1"/>
          </p:cNvSpPr>
          <p:nvPr>
            <p:ph type="ftr" sz="quarter" idx="16"/>
          </p:nvPr>
        </p:nvSpPr>
        <p:spPr/>
        <p:txBody>
          <a:bodyPr/>
          <a:lstStyle/>
          <a:p>
            <a:endParaRPr lang="en-GB"/>
          </a:p>
        </p:txBody>
      </p:sp>
      <p:sp>
        <p:nvSpPr>
          <p:cNvPr id="12" name="text" descr="{&quot;templafy&quot;:{&quot;id&quot;:&quot;092fe672-350b-4e40-a598-4e0213300ffe&quot;}}" hidden="1" title="UserProfile.Centers.Center_{{DocumentLanguage}}">
            <a:extLst>
              <a:ext uri="{FF2B5EF4-FFF2-40B4-BE49-F238E27FC236}">
                <a16:creationId xmlns:a16="http://schemas.microsoft.com/office/drawing/2014/main" id="{070629F2-536E-43DB-A618-FC0BE464A8B6}"/>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7" name="text" descr="{&quot;templafy&quot;:{&quot;id&quot;:&quot;89ab8676-e00b-4323-9c5f-54c0d2877257&quot;}}" hidden="1" title="Form.Manuel_dato">
            <a:extLst>
              <a:ext uri="{FF2B5EF4-FFF2-40B4-BE49-F238E27FC236}">
                <a16:creationId xmlns:a16="http://schemas.microsoft.com/office/drawing/2014/main" id="{6FE2C55A-F3A3-4C26-9E35-9687C243706A}"/>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4" name="Titel 1">
            <a:extLst>
              <a:ext uri="{FF2B5EF4-FFF2-40B4-BE49-F238E27FC236}">
                <a16:creationId xmlns:a16="http://schemas.microsoft.com/office/drawing/2014/main" id="{980B1E5B-408D-0127-1933-7FB2EBF8C186}"/>
              </a:ext>
            </a:extLst>
          </p:cNvPr>
          <p:cNvSpPr>
            <a:spLocks noGrp="1"/>
          </p:cNvSpPr>
          <p:nvPr>
            <p:ph type="title" hasCustomPrompt="1"/>
          </p:nvPr>
        </p:nvSpPr>
        <p:spPr>
          <a:xfrm>
            <a:off x="695401" y="692696"/>
            <a:ext cx="10801199"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F3F8C07F-7A95-4ADA-1BF1-54BBAE35ACA1}"/>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122779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derside 6">
    <p:spTree>
      <p:nvGrpSpPr>
        <p:cNvPr id="1" name=""/>
        <p:cNvGrpSpPr/>
        <p:nvPr/>
      </p:nvGrpSpPr>
      <p:grpSpPr>
        <a:xfrm>
          <a:off x="0" y="0"/>
          <a:ext cx="0" cy="0"/>
          <a:chOff x="0" y="0"/>
          <a:chExt cx="0" cy="0"/>
        </a:xfrm>
      </p:grpSpPr>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48671" y="0"/>
            <a:ext cx="6137189"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32"/>
            <a:ext cx="5040560"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3" name="Titel 1">
            <a:extLst>
              <a:ext uri="{FF2B5EF4-FFF2-40B4-BE49-F238E27FC236}">
                <a16:creationId xmlns:a16="http://schemas.microsoft.com/office/drawing/2014/main" id="{F13AA727-3F98-B3D9-6A69-37111A167025}"/>
              </a:ext>
            </a:extLst>
          </p:cNvPr>
          <p:cNvSpPr>
            <a:spLocks noGrp="1"/>
          </p:cNvSpPr>
          <p:nvPr>
            <p:ph type="title" hasCustomPrompt="1"/>
          </p:nvPr>
        </p:nvSpPr>
        <p:spPr>
          <a:xfrm>
            <a:off x="695401" y="692696"/>
            <a:ext cx="5040560"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5F08B4EF-09AB-3AF1-7448-D1D64F54B4D9}"/>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408042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Underside 6">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80979E8A-B118-98C7-B659-2179D2A3CBDD}"/>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12179720" cy="6858000"/>
          </a:xfrm>
          <a:prstGeom prst="rect">
            <a:avLst/>
          </a:prstGeom>
        </p:spPr>
      </p:pic>
      <p:sp>
        <p:nvSpPr>
          <p:cNvPr id="14" name="Pladsholder til billede 3">
            <a:extLst>
              <a:ext uri="{FF2B5EF4-FFF2-40B4-BE49-F238E27FC236}">
                <a16:creationId xmlns:a16="http://schemas.microsoft.com/office/drawing/2014/main" id="{A68198D7-8C45-4D8A-BEA0-249C4D580FFA}"/>
              </a:ext>
            </a:extLst>
          </p:cNvPr>
          <p:cNvSpPr>
            <a:spLocks noGrp="1"/>
          </p:cNvSpPr>
          <p:nvPr>
            <p:ph type="pic" sz="quarter" idx="12"/>
          </p:nvPr>
        </p:nvSpPr>
        <p:spPr>
          <a:xfrm>
            <a:off x="6096000" y="0"/>
            <a:ext cx="6089860" cy="6858000"/>
          </a:xfrm>
        </p:spPr>
        <p:txBody>
          <a:bodyPr/>
          <a:lstStyle/>
          <a:p>
            <a:endParaRPr lang="da-DK" dirty="0"/>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17" name="Pladsholder til indhold 2">
            <a:extLst>
              <a:ext uri="{FF2B5EF4-FFF2-40B4-BE49-F238E27FC236}">
                <a16:creationId xmlns:a16="http://schemas.microsoft.com/office/drawing/2014/main" id="{A93F5951-7995-4A47-85AF-D16DA072D542}"/>
              </a:ext>
            </a:extLst>
          </p:cNvPr>
          <p:cNvSpPr>
            <a:spLocks noGrp="1"/>
          </p:cNvSpPr>
          <p:nvPr>
            <p:ph sz="quarter" idx="13" hasCustomPrompt="1"/>
          </p:nvPr>
        </p:nvSpPr>
        <p:spPr>
          <a:xfrm>
            <a:off x="695401" y="1916828"/>
            <a:ext cx="5040560" cy="2952332"/>
          </a:xfrm>
        </p:spPr>
        <p:txBody>
          <a:bodyPr/>
          <a:lstStyle>
            <a:lvl1pPr marL="0" indent="0">
              <a:buNone/>
              <a:defRPr>
                <a:solidFill>
                  <a:schemeClr val="bg1"/>
                </a:solidFill>
              </a:defRPr>
            </a:lvl1pPr>
            <a:lvl2pPr marL="360000" indent="0">
              <a:buNone/>
              <a:defRPr>
                <a:solidFill>
                  <a:schemeClr val="bg1"/>
                </a:solidFill>
              </a:defRPr>
            </a:lvl2pPr>
            <a:lvl3pPr marL="702000" indent="0">
              <a:buNone/>
              <a:defRPr>
                <a:solidFill>
                  <a:schemeClr val="bg1"/>
                </a:solidFill>
              </a:defRPr>
            </a:lvl3pPr>
            <a:lvl4pPr marL="1080000" indent="0">
              <a:buNone/>
              <a:defRPr>
                <a:solidFill>
                  <a:schemeClr val="bg1"/>
                </a:solidFill>
              </a:defRPr>
            </a:lvl4pPr>
            <a:lvl5pPr marL="1440000" indent="0">
              <a:buNone/>
              <a:defRPr>
                <a:solidFill>
                  <a:schemeClr val="bg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4" name="Titel 1">
            <a:extLst>
              <a:ext uri="{FF2B5EF4-FFF2-40B4-BE49-F238E27FC236}">
                <a16:creationId xmlns:a16="http://schemas.microsoft.com/office/drawing/2014/main" id="{64D4F35A-7A07-2226-552F-4377A00F55A2}"/>
              </a:ext>
            </a:extLst>
          </p:cNvPr>
          <p:cNvSpPr>
            <a:spLocks noGrp="1"/>
          </p:cNvSpPr>
          <p:nvPr>
            <p:ph type="title" hasCustomPrompt="1"/>
          </p:nvPr>
        </p:nvSpPr>
        <p:spPr>
          <a:xfrm>
            <a:off x="695401" y="692696"/>
            <a:ext cx="5040560" cy="1008112"/>
          </a:xfrm>
        </p:spPr>
        <p:txBody>
          <a:bodyPr/>
          <a:lstStyle>
            <a:lvl1pPr>
              <a:defRPr>
                <a:solidFill>
                  <a:schemeClr val="bg1"/>
                </a:solidFill>
              </a:defRPr>
            </a:lvl1pPr>
          </a:lstStyle>
          <a:p>
            <a:r>
              <a:rPr lang="da-DK" dirty="0"/>
              <a:t>Overskrift 28pt i max. to linjer </a:t>
            </a:r>
            <a:br>
              <a:rPr lang="da-DK" dirty="0"/>
            </a:br>
            <a:r>
              <a:rPr lang="da-DK" dirty="0"/>
              <a:t>teksten vokser opad</a:t>
            </a:r>
          </a:p>
        </p:txBody>
      </p:sp>
      <p:sp>
        <p:nvSpPr>
          <p:cNvPr id="2" name="Pladsholder til diasnummer 5">
            <a:extLst>
              <a:ext uri="{FF2B5EF4-FFF2-40B4-BE49-F238E27FC236}">
                <a16:creationId xmlns:a16="http://schemas.microsoft.com/office/drawing/2014/main" id="{9F42FECD-AB92-DCDC-11F4-925A601AF895}"/>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519671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Underside 1">
    <p:spTree>
      <p:nvGrpSpPr>
        <p:cNvPr id="1" name=""/>
        <p:cNvGrpSpPr/>
        <p:nvPr/>
      </p:nvGrpSpPr>
      <p:grpSpPr>
        <a:xfrm>
          <a:off x="0" y="0"/>
          <a:ext cx="0" cy="0"/>
          <a:chOff x="0" y="0"/>
          <a:chExt cx="0" cy="0"/>
        </a:xfrm>
      </p:grpSpPr>
      <p:sp>
        <p:nvSpPr>
          <p:cNvPr id="11" name="Titel 1"/>
          <p:cNvSpPr>
            <a:spLocks noGrp="1"/>
          </p:cNvSpPr>
          <p:nvPr>
            <p:ph type="title" hasCustomPrompt="1"/>
          </p:nvPr>
        </p:nvSpPr>
        <p:spPr>
          <a:xfrm>
            <a:off x="695401" y="692696"/>
            <a:ext cx="10801198" cy="1008112"/>
          </a:xfrm>
        </p:spPr>
        <p:txBody>
          <a:bodyPr/>
          <a:lstStyle>
            <a:lvl1pPr>
              <a:defRPr>
                <a:solidFill>
                  <a:schemeClr val="tx1"/>
                </a:solidFill>
              </a:defRPr>
            </a:lvl1pPr>
          </a:lstStyle>
          <a:p>
            <a:r>
              <a:rPr lang="da-DK" dirty="0"/>
              <a:t>Overskrift 28pt i max. to linjer </a:t>
            </a:r>
            <a:br>
              <a:rPr lang="da-DK" dirty="0"/>
            </a:br>
            <a:r>
              <a:rPr lang="da-DK" dirty="0"/>
              <a:t>teksten vokser opad</a:t>
            </a:r>
          </a:p>
        </p:txBody>
      </p:sp>
      <p:sp>
        <p:nvSpPr>
          <p:cNvPr id="3" name="Pladsholder til indhold 2"/>
          <p:cNvSpPr>
            <a:spLocks noGrp="1"/>
          </p:cNvSpPr>
          <p:nvPr>
            <p:ph sz="quarter" idx="13" hasCustomPrompt="1"/>
          </p:nvPr>
        </p:nvSpPr>
        <p:spPr>
          <a:xfrm>
            <a:off x="695401" y="1916832"/>
            <a:ext cx="10801198" cy="4464496"/>
          </a:xfrm>
        </p:spPr>
        <p:txBody>
          <a:bodyPr/>
          <a:lstStyle>
            <a:lvl1pPr marL="0" indent="0">
              <a:buNone/>
              <a:defRPr>
                <a:solidFill>
                  <a:schemeClr val="tx1"/>
                </a:solidFill>
              </a:defRPr>
            </a:lvl1pPr>
            <a:lvl2pPr marL="360000" indent="0">
              <a:buNone/>
              <a:defRPr>
                <a:solidFill>
                  <a:schemeClr val="tx1"/>
                </a:solidFill>
              </a:defRPr>
            </a:lvl2pPr>
            <a:lvl3pPr marL="702000" indent="0">
              <a:buNone/>
              <a:defRPr>
                <a:solidFill>
                  <a:schemeClr val="tx1"/>
                </a:solidFill>
              </a:defRPr>
            </a:lvl3pPr>
            <a:lvl4pPr marL="1080000" indent="0">
              <a:buNone/>
              <a:defRPr>
                <a:solidFill>
                  <a:schemeClr val="tx1"/>
                </a:solidFill>
              </a:defRPr>
            </a:lvl4pPr>
            <a:lvl5pPr marL="1440000" indent="0">
              <a:buNone/>
              <a:defRPr>
                <a:solidFill>
                  <a:schemeClr val="tx1"/>
                </a:solidFill>
              </a:defRPr>
            </a:lvl5pPr>
            <a:lvl6pPr marL="1998000" indent="-180000">
              <a:defRPr>
                <a:solidFill>
                  <a:schemeClr val="tx1"/>
                </a:solidFill>
              </a:defRPr>
            </a:lvl6pPr>
            <a:lvl7pPr marL="2358000" indent="-180000">
              <a:defRPr>
                <a:solidFill>
                  <a:schemeClr val="tx1"/>
                </a:solidFill>
              </a:defRPr>
            </a:lvl7pPr>
            <a:lvl8pPr marL="2718000" indent="-180000">
              <a:defRPr>
                <a:solidFill>
                  <a:schemeClr val="tx1"/>
                </a:solidFill>
              </a:defRPr>
            </a:lvl8pPr>
            <a:lvl9pPr marL="2718000" indent="-180000">
              <a:defRPr sz="1000">
                <a:solidFill>
                  <a:schemeClr val="tx1"/>
                </a:solidFill>
              </a:defRPr>
            </a:lvl9pPr>
          </a:lstStyle>
          <a:p>
            <a:pPr lvl="0"/>
            <a:r>
              <a:rPr lang="da-DK" dirty="0"/>
              <a:t>Brødtekst 22pt skrives her</a:t>
            </a:r>
          </a:p>
          <a:p>
            <a:pPr lvl="1"/>
            <a:r>
              <a:rPr lang="da-DK" dirty="0"/>
              <a:t>Andet niveau</a:t>
            </a:r>
          </a:p>
          <a:p>
            <a:pPr lvl="2"/>
            <a:r>
              <a:rPr lang="da-DK" dirty="0"/>
              <a:t>Tredje niveau</a:t>
            </a:r>
          </a:p>
          <a:p>
            <a:pPr lvl="3"/>
            <a:r>
              <a:rPr lang="da-DK" dirty="0"/>
              <a:t>Fjerde niveau </a:t>
            </a:r>
          </a:p>
          <a:p>
            <a:pPr lvl="4"/>
            <a:r>
              <a:rPr lang="da-DK" dirty="0"/>
              <a:t>Femte niveau</a:t>
            </a:r>
          </a:p>
        </p:txBody>
      </p:sp>
      <p:sp>
        <p:nvSpPr>
          <p:cNvPr id="8" name="text" descr="{&quot;templafy&quot;:{&quot;id&quot;:&quot;402a1c24-0eda-49a2-ba92-17d309d18f75&quot;}}" hidden="1" title="UserProfile.Centers.Center_{{DocumentLanguage}}">
            <a:extLst>
              <a:ext uri="{FF2B5EF4-FFF2-40B4-BE49-F238E27FC236}">
                <a16:creationId xmlns:a16="http://schemas.microsoft.com/office/drawing/2014/main" id="{867010F9-A7D3-4A5E-BC65-021A3528870A}"/>
              </a:ext>
            </a:extLst>
          </p:cNvPr>
          <p:cNvSpPr txBox="1">
            <a:spLocks/>
          </p:cNvSpPr>
          <p:nvPr userDrawn="1"/>
        </p:nvSpPr>
        <p:spPr>
          <a:xfrm>
            <a:off x="1366838" y="378000"/>
            <a:ext cx="6120000" cy="422153"/>
          </a:xfrm>
          <a:prstGeom prst="rect">
            <a:avLst/>
          </a:prstGeom>
        </p:spPr>
        <p:txBody>
          <a:bodyPr lIns="0" tIns="0" rIns="0" bIns="0"/>
          <a:lstStyle>
            <a:lvl1pPr marL="0" indent="0" algn="l" defTabSz="914400" rtl="0" eaLnBrk="1" latinLnBrk="0" hangingPunct="1">
              <a:lnSpc>
                <a:spcPct val="100000"/>
              </a:lnSpc>
              <a:spcBef>
                <a:spcPts val="0"/>
              </a:spcBef>
              <a:spcAft>
                <a:spcPts val="1200"/>
              </a:spcAft>
              <a:buClr>
                <a:schemeClr val="accent6"/>
              </a:buClr>
              <a:buFont typeface="Arial" panose="020B0604020202020204" pitchFamily="34" charset="0"/>
              <a:buNone/>
              <a:defRPr lang="da-DK" sz="1200" b="1" kern="1200" baseline="0" dirty="0">
                <a:solidFill>
                  <a:srgbClr val="B3B3B3"/>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a:lstStyle>
          <a:p>
            <a:endParaRPr lang="en-GB" sz="1400" dirty="0">
              <a:solidFill>
                <a:srgbClr val="B3B3B3"/>
              </a:solidFill>
            </a:endParaRPr>
          </a:p>
        </p:txBody>
      </p:sp>
      <p:sp>
        <p:nvSpPr>
          <p:cNvPr id="23" name="text" descr="{&quot;templafy&quot;:{&quot;id&quot;:&quot;810cb64a-f11a-46f1-9975-255c24e0d044&quot;}}" hidden="1" title="Form.Manuel_dato">
            <a:extLst>
              <a:ext uri="{FF2B5EF4-FFF2-40B4-BE49-F238E27FC236}">
                <a16:creationId xmlns:a16="http://schemas.microsoft.com/office/drawing/2014/main" id="{D852104B-31C3-45BB-B8A2-2EFD81BDA39E}"/>
              </a:ext>
            </a:extLst>
          </p:cNvPr>
          <p:cNvSpPr txBox="1"/>
          <p:nvPr userDrawn="1"/>
        </p:nvSpPr>
        <p:spPr>
          <a:xfrm>
            <a:off x="7891200" y="6289200"/>
            <a:ext cx="3387600" cy="180000"/>
          </a:xfrm>
          <a:prstGeom prst="rect">
            <a:avLst/>
          </a:prstGeom>
          <a:noFill/>
        </p:spPr>
        <p:txBody>
          <a:bodyPr wrap="square" lIns="0" tIns="0" rIns="0" bIns="0" rtlCol="0">
            <a:noAutofit/>
          </a:bodyPr>
          <a:lstStyle/>
          <a:p>
            <a:pPr algn="r"/>
            <a:endParaRPr lang="da-DK" sz="1000" dirty="0" err="1">
              <a:solidFill>
                <a:schemeClr val="bg1"/>
              </a:solidFill>
            </a:endParaRPr>
          </a:p>
        </p:txBody>
      </p:sp>
      <p:sp>
        <p:nvSpPr>
          <p:cNvPr id="2" name="Pladsholder til diasnummer 5">
            <a:extLst>
              <a:ext uri="{FF2B5EF4-FFF2-40B4-BE49-F238E27FC236}">
                <a16:creationId xmlns:a16="http://schemas.microsoft.com/office/drawing/2014/main" id="{681F3330-1332-F2A9-56EC-483D68FBB2D7}"/>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173574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366837" y="872078"/>
            <a:ext cx="10137776" cy="826910"/>
          </a:xfrm>
          <a:prstGeom prst="rect">
            <a:avLst/>
          </a:prstGeom>
        </p:spPr>
        <p:txBody>
          <a:bodyPr vert="horz" lIns="0" tIns="0" rIns="0" bIns="0" rtlCol="0" anchor="b" anchorCtr="0">
            <a:noAutofit/>
          </a:bodyPr>
          <a:lstStyle/>
          <a:p>
            <a:r>
              <a:rPr lang="da-DK" dirty="0"/>
              <a:t>Overskrift 28pt i max. to linjer </a:t>
            </a:r>
            <a:br>
              <a:rPr lang="da-DK" dirty="0"/>
            </a:br>
            <a:r>
              <a:rPr lang="da-DK" dirty="0"/>
              <a:t>teksten vokser opad</a:t>
            </a:r>
          </a:p>
        </p:txBody>
      </p:sp>
      <p:sp>
        <p:nvSpPr>
          <p:cNvPr id="3" name="Pladsholder til tekst 2"/>
          <p:cNvSpPr>
            <a:spLocks noGrp="1"/>
          </p:cNvSpPr>
          <p:nvPr>
            <p:ph type="body" idx="1"/>
          </p:nvPr>
        </p:nvSpPr>
        <p:spPr>
          <a:xfrm>
            <a:off x="1366837" y="1993525"/>
            <a:ext cx="10137776" cy="3491288"/>
          </a:xfrm>
          <a:prstGeom prst="rect">
            <a:avLst/>
          </a:prstGeom>
        </p:spPr>
        <p:txBody>
          <a:bodyPr vert="horz" lIns="0" tIns="0" rIns="0" bIns="0" rtlCol="0">
            <a:noAutofit/>
          </a:bodyPr>
          <a:lstStyle/>
          <a:p>
            <a:pPr lvl="0"/>
            <a:r>
              <a:rPr lang="da-DK" dirty="0"/>
              <a:t>Brødtekst 22pt skrives her</a:t>
            </a:r>
          </a:p>
          <a:p>
            <a:pPr lvl="1"/>
            <a:r>
              <a:rPr lang="da-DK" dirty="0"/>
              <a:t>Andet niveau</a:t>
            </a:r>
          </a:p>
          <a:p>
            <a:pPr lvl="2"/>
            <a:r>
              <a:rPr lang="da-DK" dirty="0"/>
              <a:t>Tredje niveau</a:t>
            </a:r>
          </a:p>
          <a:p>
            <a:pPr lvl="3"/>
            <a:r>
              <a:rPr lang="da-DK" dirty="0"/>
              <a:t>Fjerde niveau</a:t>
            </a:r>
          </a:p>
          <a:p>
            <a:pPr lvl="4"/>
            <a:r>
              <a:rPr lang="da-DK" dirty="0"/>
              <a:t>Femte niveau</a:t>
            </a:r>
          </a:p>
          <a:p>
            <a:pPr lvl="5"/>
            <a:r>
              <a:rPr lang="da-DK" dirty="0"/>
              <a:t>6 niveau</a:t>
            </a:r>
          </a:p>
          <a:p>
            <a:pPr lvl="6"/>
            <a:r>
              <a:rPr lang="da-DK" dirty="0"/>
              <a:t>7 niveau</a:t>
            </a:r>
          </a:p>
          <a:p>
            <a:pPr lvl="7"/>
            <a:r>
              <a:rPr lang="da-DK" dirty="0"/>
              <a:t>8 niveau</a:t>
            </a:r>
          </a:p>
          <a:p>
            <a:pPr lvl="8"/>
            <a:r>
              <a:rPr lang="da-DK" dirty="0"/>
              <a:t>9 niveau</a:t>
            </a:r>
          </a:p>
        </p:txBody>
      </p:sp>
      <p:sp>
        <p:nvSpPr>
          <p:cNvPr id="5" name="Footer" hidden="1"/>
          <p:cNvSpPr>
            <a:spLocks noGrp="1"/>
          </p:cNvSpPr>
          <p:nvPr>
            <p:ph type="ftr" sz="quarter" idx="3"/>
          </p:nvPr>
        </p:nvSpPr>
        <p:spPr>
          <a:xfrm>
            <a:off x="0" y="6847200"/>
            <a:ext cx="0" cy="0"/>
          </a:xfrm>
          <a:prstGeom prst="rect">
            <a:avLst/>
          </a:prstGeom>
        </p:spPr>
        <p:txBody>
          <a:bodyPr vert="horz" lIns="0" tIns="0" rIns="0" bIns="0" rtlCol="0" anchor="t" anchorCtr="0">
            <a:noAutofit/>
          </a:bodyPr>
          <a:lstStyle>
            <a:lvl1pPr algn="l">
              <a:defRPr lang="da-DK" sz="100" kern="1200" dirty="0">
                <a:noFill/>
                <a:latin typeface="+mn-lt"/>
                <a:ea typeface="+mn-ea"/>
                <a:cs typeface="+mn-cs"/>
              </a:defRPr>
            </a:lvl1pPr>
          </a:lstStyle>
          <a:p>
            <a:endParaRPr lang="en-GB"/>
          </a:p>
        </p:txBody>
      </p:sp>
      <p:sp>
        <p:nvSpPr>
          <p:cNvPr id="4" name="Dato" hidden="1"/>
          <p:cNvSpPr>
            <a:spLocks noGrp="1"/>
          </p:cNvSpPr>
          <p:nvPr>
            <p:ph type="dt" sz="half" idx="2"/>
          </p:nvPr>
        </p:nvSpPr>
        <p:spPr>
          <a:xfrm>
            <a:off x="0" y="6847200"/>
            <a:ext cx="0" cy="0"/>
          </a:xfrm>
          <a:prstGeom prst="rect">
            <a:avLst/>
          </a:prstGeom>
        </p:spPr>
        <p:txBody>
          <a:bodyPr vert="horz" lIns="0" tIns="0" rIns="0" bIns="0" rtlCol="0" anchor="t" anchorCtr="0">
            <a:noAutofit/>
          </a:bodyPr>
          <a:lstStyle>
            <a:lvl1pPr algn="r">
              <a:defRPr sz="100">
                <a:noFill/>
              </a:defRPr>
            </a:lvl1pPr>
          </a:lstStyle>
          <a:p>
            <a:endParaRPr lang="da-DK" dirty="0"/>
          </a:p>
        </p:txBody>
      </p:sp>
      <p:sp>
        <p:nvSpPr>
          <p:cNvPr id="6" name="Pladsholder til diasnummer 5">
            <a:extLst>
              <a:ext uri="{FF2B5EF4-FFF2-40B4-BE49-F238E27FC236}">
                <a16:creationId xmlns:a16="http://schemas.microsoft.com/office/drawing/2014/main" id="{7C2AAD16-14EE-9D92-8487-69835E10FB1A}"/>
              </a:ext>
            </a:extLst>
          </p:cNvPr>
          <p:cNvSpPr>
            <a:spLocks noGrp="1"/>
          </p:cNvSpPr>
          <p:nvPr>
            <p:ph type="sldNum" sz="quarter" idx="4"/>
          </p:nvPr>
        </p:nvSpPr>
        <p:spPr>
          <a:xfrm>
            <a:off x="11504613" y="6288074"/>
            <a:ext cx="687386" cy="180000"/>
          </a:xfrm>
          <a:prstGeom prst="rect">
            <a:avLst/>
          </a:prstGeom>
        </p:spPr>
        <p:txBody>
          <a:bodyPr vert="horz" lIns="0" tIns="0" rIns="0" bIns="0" rtlCol="0" anchor="t" anchorCtr="0">
            <a:noAutofit/>
          </a:bodyPr>
          <a:lstStyle>
            <a:lvl1pPr algn="ctr">
              <a:defRPr lang="da-DK" sz="900" b="0" kern="1200" smtClean="0">
                <a:solidFill>
                  <a:schemeClr val="tx1"/>
                </a:solidFill>
                <a:latin typeface="+mn-lt"/>
                <a:ea typeface="+mn-ea"/>
                <a:cs typeface="+mn-cs"/>
              </a:defRPr>
            </a:lvl1pPr>
          </a:lstStyle>
          <a:p>
            <a:fld id="{0DAB5548-7253-48D6-B95B-F3D312A72220}" type="slidenum">
              <a:rPr lang="da-DK" smtClean="0"/>
              <a:pPr/>
              <a:t>‹nr.›</a:t>
            </a:fld>
            <a:endParaRPr lang="da-DK" dirty="0"/>
          </a:p>
        </p:txBody>
      </p:sp>
    </p:spTree>
    <p:extLst>
      <p:ext uri="{BB962C8B-B14F-4D97-AF65-F5344CB8AC3E}">
        <p14:creationId xmlns:p14="http://schemas.microsoft.com/office/powerpoint/2010/main" val="3982506368"/>
      </p:ext>
    </p:extLst>
  </p:cSld>
  <p:clrMap bg1="lt1" tx1="dk1" bg2="lt2" tx2="dk2" accent1="accent1" accent2="accent2" accent3="accent3" accent4="accent4" accent5="accent5" accent6="accent6" hlink="hlink" folHlink="folHlink"/>
  <p:sldLayoutIdLst>
    <p:sldLayoutId id="2147483682" r:id="rId1"/>
    <p:sldLayoutId id="2147483692" r:id="rId2"/>
    <p:sldLayoutId id="2147483650" r:id="rId3"/>
    <p:sldLayoutId id="2147483693" r:id="rId4"/>
    <p:sldLayoutId id="2147483685" r:id="rId5"/>
    <p:sldLayoutId id="2147483694" r:id="rId6"/>
    <p:sldLayoutId id="2147483686" r:id="rId7"/>
    <p:sldLayoutId id="2147483697" r:id="rId8"/>
    <p:sldLayoutId id="2147483695" r:id="rId9"/>
    <p:sldLayoutId id="2147483696" r:id="rId10"/>
    <p:sldLayoutId id="2147483698" r:id="rId11"/>
    <p:sldLayoutId id="2147483675" r:id="rId12"/>
  </p:sldLayoutIdLst>
  <p:hf hdr="0"/>
  <p:txStyles>
    <p:titleStyle>
      <a:lvl1pPr algn="l" defTabSz="914400" rtl="0" eaLnBrk="1" latinLnBrk="0" hangingPunct="1">
        <a:lnSpc>
          <a:spcPct val="85000"/>
        </a:lnSpc>
        <a:spcBef>
          <a:spcPct val="0"/>
        </a:spcBef>
        <a:buNone/>
        <a:defRPr sz="2800" b="1" kern="1200">
          <a:solidFill>
            <a:schemeClr val="tx1"/>
          </a:solidFill>
          <a:latin typeface="+mj-lt"/>
          <a:ea typeface="+mj-ea"/>
          <a:cs typeface="+mj-cs"/>
        </a:defRPr>
      </a:lvl1pPr>
    </p:titleStyle>
    <p:bodyStyle>
      <a:lvl1pPr marL="144000" indent="-144000" algn="l" defTabSz="914400" rtl="0" eaLnBrk="1" latinLnBrk="0" hangingPunct="1">
        <a:lnSpc>
          <a:spcPct val="100000"/>
        </a:lnSpc>
        <a:spcBef>
          <a:spcPts val="0"/>
        </a:spcBef>
        <a:spcAft>
          <a:spcPts val="1200"/>
        </a:spcAft>
        <a:buClr>
          <a:schemeClr val="accent6"/>
        </a:buClr>
        <a:buFont typeface="Arial" panose="020B0604020202020204" pitchFamily="34" charset="0"/>
        <a:buChar char="•"/>
        <a:defRPr sz="2200" kern="1200" baseline="0">
          <a:solidFill>
            <a:schemeClr val="tx1"/>
          </a:solidFill>
          <a:latin typeface="+mn-lt"/>
          <a:ea typeface="+mn-ea"/>
          <a:cs typeface="+mn-cs"/>
        </a:defRPr>
      </a:lvl1pPr>
      <a:lvl2pPr marL="504000" indent="-144000" algn="l" defTabSz="914400" rtl="0" eaLnBrk="1" latinLnBrk="0" hangingPunct="1">
        <a:spcBef>
          <a:spcPts val="0"/>
        </a:spcBef>
        <a:spcAft>
          <a:spcPts val="1200"/>
        </a:spcAft>
        <a:buClr>
          <a:schemeClr val="accent6"/>
        </a:buClr>
        <a:buFont typeface="Arial" panose="020B0604020202020204" pitchFamily="34" charset="0"/>
        <a:buChar char="•"/>
        <a:defRPr lang="da-DK" sz="2000" kern="1200" baseline="0" dirty="0" smtClean="0">
          <a:solidFill>
            <a:schemeClr val="tx1"/>
          </a:solidFill>
          <a:latin typeface="+mn-lt"/>
          <a:ea typeface="+mn-ea"/>
          <a:cs typeface="+mn-cs"/>
        </a:defRPr>
      </a:lvl2pPr>
      <a:lvl3pPr marL="828000" indent="-126000" algn="l" defTabSz="914400" rtl="0" eaLnBrk="1" latinLnBrk="0" hangingPunct="1">
        <a:spcBef>
          <a:spcPts val="0"/>
        </a:spcBef>
        <a:spcAft>
          <a:spcPts val="1200"/>
        </a:spcAft>
        <a:buClr>
          <a:schemeClr val="accent6"/>
        </a:buClr>
        <a:buFont typeface="Arial" panose="020B0604020202020204" pitchFamily="34" charset="0"/>
        <a:buChar char="•"/>
        <a:defRPr lang="da-DK" sz="1800" kern="1200" dirty="0" smtClean="0">
          <a:solidFill>
            <a:schemeClr val="tx1"/>
          </a:solidFill>
          <a:latin typeface="+mn-lt"/>
          <a:ea typeface="+mn-ea"/>
          <a:cs typeface="+mn-cs"/>
        </a:defRPr>
      </a:lvl3pPr>
      <a:lvl4pPr marL="118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600" kern="1200" dirty="0" smtClean="0">
          <a:solidFill>
            <a:schemeClr val="tx1"/>
          </a:solidFill>
          <a:latin typeface="+mn-lt"/>
          <a:ea typeface="+mn-ea"/>
          <a:cs typeface="+mn-cs"/>
        </a:defRPr>
      </a:lvl4pPr>
      <a:lvl5pPr marL="1548000" indent="-108000" algn="l" defTabSz="914400" rtl="0" eaLnBrk="1" latinLnBrk="0" hangingPunct="1">
        <a:spcBef>
          <a:spcPts val="0"/>
        </a:spcBef>
        <a:spcAft>
          <a:spcPts val="1200"/>
        </a:spcAft>
        <a:buClr>
          <a:schemeClr val="accent6"/>
        </a:buClr>
        <a:buFont typeface="Arial" panose="020B0604020202020204" pitchFamily="34" charset="0"/>
        <a:buChar char="•"/>
        <a:defRPr lang="da-DK" sz="1400" kern="1200" dirty="0" smtClean="0">
          <a:solidFill>
            <a:schemeClr val="tx1"/>
          </a:solidFill>
          <a:latin typeface="+mn-lt"/>
          <a:ea typeface="+mn-ea"/>
          <a:cs typeface="+mn-cs"/>
        </a:defRPr>
      </a:lvl5pPr>
      <a:lvl6pPr marL="1908000" indent="-90000" algn="l" defTabSz="914400" rtl="0" eaLnBrk="1" latinLnBrk="0" hangingPunct="1">
        <a:spcBef>
          <a:spcPts val="0"/>
        </a:spcBef>
        <a:spcAft>
          <a:spcPts val="1200"/>
        </a:spcAft>
        <a:buClr>
          <a:srgbClr val="7D7D7D"/>
        </a:buClr>
        <a:buFont typeface="Arial" panose="020B0604020202020204" pitchFamily="34" charset="0"/>
        <a:buChar char="•"/>
        <a:defRPr lang="da-DK" sz="1200" kern="1200" baseline="0" dirty="0">
          <a:solidFill>
            <a:schemeClr val="tx1"/>
          </a:solidFill>
          <a:latin typeface="+mn-lt"/>
          <a:ea typeface="+mn-ea"/>
          <a:cs typeface="+mn-cs"/>
        </a:defRPr>
      </a:lvl6pPr>
      <a:lvl7pPr marL="2268000" indent="-90000" algn="l" defTabSz="914400" rtl="0" eaLnBrk="1" latinLnBrk="0" hangingPunct="1">
        <a:spcBef>
          <a:spcPts val="0"/>
        </a:spcBef>
        <a:spcAft>
          <a:spcPts val="1200"/>
        </a:spcAft>
        <a:buClr>
          <a:srgbClr val="7D7D7D"/>
        </a:buClr>
        <a:buFont typeface="Arial" panose="020B0604020202020204" pitchFamily="34" charset="0"/>
        <a:buChar char="•"/>
        <a:defRPr lang="da-DK" sz="1100" kern="1200" baseline="0" dirty="0">
          <a:solidFill>
            <a:schemeClr val="tx1"/>
          </a:solidFill>
          <a:latin typeface="+mn-lt"/>
          <a:ea typeface="+mn-ea"/>
          <a:cs typeface="+mn-cs"/>
        </a:defRPr>
      </a:lvl7pPr>
      <a:lvl8pPr marL="2628000" indent="-90000" algn="l" defTabSz="914400" rtl="0" eaLnBrk="1" latinLnBrk="0" hangingPunct="1">
        <a:spcBef>
          <a:spcPts val="0"/>
        </a:spcBef>
        <a:spcAft>
          <a:spcPts val="1200"/>
        </a:spcAft>
        <a:buClr>
          <a:srgbClr val="7D7D7D"/>
        </a:buClr>
        <a:buFont typeface="Arial" panose="020B0604020202020204" pitchFamily="34" charset="0"/>
        <a:buChar char="•"/>
        <a:defRPr lang="da-DK" sz="1000" kern="1200" baseline="0" dirty="0">
          <a:solidFill>
            <a:schemeClr val="tx1"/>
          </a:solidFill>
          <a:latin typeface="+mn-lt"/>
          <a:ea typeface="+mn-ea"/>
          <a:cs typeface="+mn-cs"/>
        </a:defRPr>
      </a:lvl8pPr>
      <a:lvl9pPr marL="2988000" indent="-90000" algn="l" defTabSz="914400" rtl="0" eaLnBrk="1" latinLnBrk="0" hangingPunct="1">
        <a:spcBef>
          <a:spcPts val="0"/>
        </a:spcBef>
        <a:spcAft>
          <a:spcPts val="1200"/>
        </a:spcAft>
        <a:buClr>
          <a:srgbClr val="808080"/>
        </a:buClr>
        <a:buFont typeface="Arial" panose="020B0604020202020204" pitchFamily="34" charset="0"/>
        <a:buChar char="•"/>
        <a:defRPr sz="9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1071" userDrawn="1">
          <p15:clr>
            <a:srgbClr val="F26B43"/>
          </p15:clr>
        </p15:guide>
        <p15:guide id="6" orient="horz" pos="1253" userDrawn="1">
          <p15:clr>
            <a:srgbClr val="F26B43"/>
          </p15:clr>
        </p15:guide>
        <p15:guide id="7" orient="horz" pos="3455" userDrawn="1">
          <p15:clr>
            <a:srgbClr val="F26B43"/>
          </p15:clr>
        </p15:guide>
        <p15:guide id="10" pos="861" userDrawn="1">
          <p15:clr>
            <a:srgbClr val="F26B43"/>
          </p15:clr>
        </p15:guide>
        <p15:guide id="11" pos="7247" userDrawn="1">
          <p15:clr>
            <a:srgbClr val="F26B43"/>
          </p15:clr>
        </p15:guide>
        <p15:guide id="12" pos="3963" userDrawn="1">
          <p15:clr>
            <a:srgbClr val="F26B43"/>
          </p15:clr>
        </p15:guide>
        <p15:guide id="13" pos="414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mailto:lisbeth.karlshoej@regionh.dk"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9.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FE26C6B-D73F-7C85-672C-813365AD02CC}"/>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7C1BA64A-6EBB-11DB-B966-ED69F6D5B7CA}"/>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6D184F35-B4E9-D94E-A74E-6CA49FB60D8D}"/>
              </a:ext>
            </a:extLst>
          </p:cNvPr>
          <p:cNvSpPr>
            <a:spLocks noGrp="1"/>
          </p:cNvSpPr>
          <p:nvPr>
            <p:ph type="title"/>
          </p:nvPr>
        </p:nvSpPr>
        <p:spPr>
          <a:xfrm>
            <a:off x="695400" y="908719"/>
            <a:ext cx="7560840" cy="2233369"/>
          </a:xfrm>
        </p:spPr>
        <p:txBody>
          <a:bodyPr/>
          <a:lstStyle/>
          <a:p>
            <a:r>
              <a:rPr lang="da-DK" dirty="0"/>
              <a:t>Skabelon til storyboard. </a:t>
            </a:r>
            <a:br>
              <a:rPr lang="da-DK" dirty="0"/>
            </a:br>
            <a:r>
              <a:rPr lang="da-DK" sz="3800" dirty="0"/>
              <a:t>Første læringsseminar</a:t>
            </a:r>
          </a:p>
        </p:txBody>
      </p:sp>
      <p:sp>
        <p:nvSpPr>
          <p:cNvPr id="5" name="Undertitel 4">
            <a:extLst>
              <a:ext uri="{FF2B5EF4-FFF2-40B4-BE49-F238E27FC236}">
                <a16:creationId xmlns:a16="http://schemas.microsoft.com/office/drawing/2014/main" id="{07291F00-57BF-5B65-0E39-29242DFA2225}"/>
              </a:ext>
            </a:extLst>
          </p:cNvPr>
          <p:cNvSpPr>
            <a:spLocks noGrp="1"/>
          </p:cNvSpPr>
          <p:nvPr>
            <p:ph type="subTitle" idx="1"/>
          </p:nvPr>
        </p:nvSpPr>
        <p:spPr/>
        <p:txBody>
          <a:bodyPr/>
          <a:lstStyle/>
          <a:p>
            <a:r>
              <a:rPr lang="da-DK" dirty="0"/>
              <a:t>LKT Sygehuserhvervede Urinvejsinfektioner</a:t>
            </a:r>
          </a:p>
        </p:txBody>
      </p:sp>
      <p:sp>
        <p:nvSpPr>
          <p:cNvPr id="6" name="Pladsholder til slidenummer 5">
            <a:extLst>
              <a:ext uri="{FF2B5EF4-FFF2-40B4-BE49-F238E27FC236}">
                <a16:creationId xmlns:a16="http://schemas.microsoft.com/office/drawing/2014/main" id="{170B0CAB-B6B1-8E9A-756A-FA12A8A3F1F3}"/>
              </a:ext>
            </a:extLst>
          </p:cNvPr>
          <p:cNvSpPr>
            <a:spLocks noGrp="1"/>
          </p:cNvSpPr>
          <p:nvPr>
            <p:ph type="sldNum" sz="quarter" idx="4"/>
          </p:nvPr>
        </p:nvSpPr>
        <p:spPr/>
        <p:txBody>
          <a:bodyPr/>
          <a:lstStyle/>
          <a:p>
            <a:fld id="{0DAB5548-7253-48D6-B95B-F3D312A72220}" type="slidenum">
              <a:rPr lang="da-DK" smtClean="0"/>
              <a:pPr/>
              <a:t>1</a:t>
            </a:fld>
            <a:endParaRPr lang="da-DK" dirty="0"/>
          </a:p>
        </p:txBody>
      </p:sp>
    </p:spTree>
    <p:extLst>
      <p:ext uri="{BB962C8B-B14F-4D97-AF65-F5344CB8AC3E}">
        <p14:creationId xmlns:p14="http://schemas.microsoft.com/office/powerpoint/2010/main" val="3875555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BD1DD2-FAEB-3450-B294-12105AA9F893}"/>
              </a:ext>
            </a:extLst>
          </p:cNvPr>
          <p:cNvSpPr>
            <a:spLocks noGrp="1"/>
          </p:cNvSpPr>
          <p:nvPr>
            <p:ph type="title"/>
          </p:nvPr>
        </p:nvSpPr>
        <p:spPr/>
        <p:txBody>
          <a:bodyPr/>
          <a:lstStyle/>
          <a:p>
            <a:r>
              <a:rPr lang="da-DK" dirty="0"/>
              <a:t>VI VIL GERNE DRØFTE DETTE MED ANDRE FORBEDRINGSTEAMS</a:t>
            </a:r>
          </a:p>
        </p:txBody>
      </p:sp>
      <p:sp>
        <p:nvSpPr>
          <p:cNvPr id="3" name="Pladsholder til indhold 2">
            <a:extLst>
              <a:ext uri="{FF2B5EF4-FFF2-40B4-BE49-F238E27FC236}">
                <a16:creationId xmlns:a16="http://schemas.microsoft.com/office/drawing/2014/main" id="{641BAD33-41EC-E585-3968-CD89EADF6729}"/>
              </a:ext>
            </a:extLst>
          </p:cNvPr>
          <p:cNvSpPr>
            <a:spLocks noGrp="1"/>
          </p:cNvSpPr>
          <p:nvPr>
            <p:ph sz="quarter" idx="13"/>
          </p:nvPr>
        </p:nvSpPr>
        <p:spPr/>
        <p:txBody>
          <a:bodyPr/>
          <a:lstStyle/>
          <a:p>
            <a:pPr marL="342900" indent="-342900">
              <a:buFont typeface="Arial" panose="020B0604020202020204" pitchFamily="34" charset="0"/>
              <a:buChar char="•"/>
            </a:pPr>
            <a:r>
              <a:rPr lang="da-DK" dirty="0"/>
              <a:t>…</a:t>
            </a:r>
          </a:p>
          <a:p>
            <a:pPr marL="342900" indent="-342900">
              <a:buFont typeface="Arial" panose="020B0604020202020204" pitchFamily="34" charset="0"/>
              <a:buChar char="•"/>
            </a:pPr>
            <a:r>
              <a:rPr lang="da-DK" dirty="0"/>
              <a:t>…</a:t>
            </a:r>
          </a:p>
        </p:txBody>
      </p:sp>
      <p:sp>
        <p:nvSpPr>
          <p:cNvPr id="4" name="Pladsholder til slidenummer 3">
            <a:extLst>
              <a:ext uri="{FF2B5EF4-FFF2-40B4-BE49-F238E27FC236}">
                <a16:creationId xmlns:a16="http://schemas.microsoft.com/office/drawing/2014/main" id="{4D6A2F27-4F2E-70BC-FE9C-D77C56DC6D59}"/>
              </a:ext>
            </a:extLst>
          </p:cNvPr>
          <p:cNvSpPr>
            <a:spLocks noGrp="1"/>
          </p:cNvSpPr>
          <p:nvPr>
            <p:ph type="sldNum" sz="quarter" idx="4"/>
          </p:nvPr>
        </p:nvSpPr>
        <p:spPr/>
        <p:txBody>
          <a:bodyPr/>
          <a:lstStyle/>
          <a:p>
            <a:fld id="{0DAB5548-7253-48D6-B95B-F3D312A72220}" type="slidenum">
              <a:rPr lang="da-DK" smtClean="0"/>
              <a:pPr/>
              <a:t>10</a:t>
            </a:fld>
            <a:endParaRPr lang="da-DK" dirty="0"/>
          </a:p>
        </p:txBody>
      </p:sp>
    </p:spTree>
    <p:extLst>
      <p:ext uri="{BB962C8B-B14F-4D97-AF65-F5344CB8AC3E}">
        <p14:creationId xmlns:p14="http://schemas.microsoft.com/office/powerpoint/2010/main" val="894637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DEB376-16AC-3976-664E-6CB15E4606A0}"/>
              </a:ext>
            </a:extLst>
          </p:cNvPr>
          <p:cNvSpPr>
            <a:spLocks noGrp="1"/>
          </p:cNvSpPr>
          <p:nvPr>
            <p:ph type="title"/>
          </p:nvPr>
        </p:nvSpPr>
        <p:spPr/>
        <p:txBody>
          <a:bodyPr/>
          <a:lstStyle/>
          <a:p>
            <a:r>
              <a:rPr lang="da-DK" dirty="0"/>
              <a:t>UDFASNING AF URINSTIX</a:t>
            </a:r>
          </a:p>
        </p:txBody>
      </p:sp>
      <p:sp>
        <p:nvSpPr>
          <p:cNvPr id="3" name="Pladsholder til indhold 2">
            <a:extLst>
              <a:ext uri="{FF2B5EF4-FFF2-40B4-BE49-F238E27FC236}">
                <a16:creationId xmlns:a16="http://schemas.microsoft.com/office/drawing/2014/main" id="{670DF046-DD5C-2B18-2767-559B7F15B8C1}"/>
              </a:ext>
            </a:extLst>
          </p:cNvPr>
          <p:cNvSpPr>
            <a:spLocks noGrp="1"/>
          </p:cNvSpPr>
          <p:nvPr>
            <p:ph sz="quarter" idx="13"/>
          </p:nvPr>
        </p:nvSpPr>
        <p:spPr/>
        <p:txBody>
          <a:bodyPr/>
          <a:lstStyle/>
          <a:p>
            <a:pPr marL="342900" indent="-342900">
              <a:buFontTx/>
              <a:buChar char="-"/>
            </a:pPr>
            <a:r>
              <a:rPr lang="da-DK" dirty="0"/>
              <a:t>Hvor langt er I </a:t>
            </a:r>
            <a:r>
              <a:rPr lang="da-DK" dirty="0" err="1"/>
              <a:t>i</a:t>
            </a:r>
            <a:r>
              <a:rPr lang="da-DK" dirty="0"/>
              <a:t> forhold til at udfase </a:t>
            </a:r>
            <a:r>
              <a:rPr lang="da-DK" dirty="0" err="1"/>
              <a:t>urinstix</a:t>
            </a:r>
            <a:r>
              <a:rPr lang="da-DK" dirty="0"/>
              <a:t>… </a:t>
            </a:r>
          </a:p>
          <a:p>
            <a:pPr marL="702900" lvl="1" indent="-342900">
              <a:buFontTx/>
              <a:buChar char="-"/>
            </a:pPr>
            <a:r>
              <a:rPr lang="da-DK" dirty="0"/>
              <a:t>…i jeres afdeling/forbedringsteam?</a:t>
            </a:r>
          </a:p>
          <a:p>
            <a:pPr marL="702900" lvl="1" indent="-342900">
              <a:buFontTx/>
              <a:buChar char="-"/>
            </a:pPr>
            <a:r>
              <a:rPr lang="da-DK" dirty="0"/>
              <a:t>…i jeres region?</a:t>
            </a:r>
          </a:p>
          <a:p>
            <a:pPr marL="342900" indent="-342900">
              <a:buFontTx/>
              <a:buChar char="-"/>
            </a:pPr>
            <a:endParaRPr lang="da-DK" dirty="0"/>
          </a:p>
          <a:p>
            <a:pPr marL="342900" indent="-342900">
              <a:buFontTx/>
              <a:buChar char="-"/>
            </a:pPr>
            <a:r>
              <a:rPr lang="da-DK" dirty="0"/>
              <a:t>Hvad har I gjort for at udfase brugen af </a:t>
            </a:r>
            <a:r>
              <a:rPr lang="da-DK" dirty="0" err="1"/>
              <a:t>urinstix</a:t>
            </a:r>
            <a:r>
              <a:rPr lang="da-DK" dirty="0"/>
              <a:t> på afdelings-/regionsplan?</a:t>
            </a:r>
          </a:p>
          <a:p>
            <a:pPr marL="702900" lvl="1" indent="-342900">
              <a:buFontTx/>
              <a:buChar char="-"/>
            </a:pPr>
            <a:r>
              <a:rPr lang="da-DK" dirty="0"/>
              <a:t>…</a:t>
            </a:r>
          </a:p>
          <a:p>
            <a:pPr marL="342900" indent="-342900">
              <a:buFontTx/>
              <a:buChar char="-"/>
            </a:pPr>
            <a:endParaRPr lang="da-DK" dirty="0"/>
          </a:p>
          <a:p>
            <a:pPr marL="342900" indent="-342900">
              <a:buFontTx/>
              <a:buChar char="-"/>
            </a:pPr>
            <a:r>
              <a:rPr lang="da-DK" dirty="0"/>
              <a:t>Hvilke erfaringer har I gjort jer – vanskeligheder/succeser?</a:t>
            </a:r>
          </a:p>
          <a:p>
            <a:pPr marL="702900" lvl="1" indent="-342900">
              <a:buFontTx/>
              <a:buChar char="-"/>
            </a:pPr>
            <a:r>
              <a:rPr lang="da-DK" dirty="0"/>
              <a:t>…</a:t>
            </a:r>
          </a:p>
        </p:txBody>
      </p:sp>
      <p:sp>
        <p:nvSpPr>
          <p:cNvPr id="4" name="Pladsholder til slidenummer 3">
            <a:extLst>
              <a:ext uri="{FF2B5EF4-FFF2-40B4-BE49-F238E27FC236}">
                <a16:creationId xmlns:a16="http://schemas.microsoft.com/office/drawing/2014/main" id="{833BFBF7-377D-4619-46E8-05E673F52487}"/>
              </a:ext>
            </a:extLst>
          </p:cNvPr>
          <p:cNvSpPr>
            <a:spLocks noGrp="1"/>
          </p:cNvSpPr>
          <p:nvPr>
            <p:ph type="sldNum" sz="quarter" idx="4"/>
          </p:nvPr>
        </p:nvSpPr>
        <p:spPr/>
        <p:txBody>
          <a:bodyPr/>
          <a:lstStyle/>
          <a:p>
            <a:fld id="{0DAB5548-7253-48D6-B95B-F3D312A72220}" type="slidenum">
              <a:rPr lang="da-DK" smtClean="0"/>
              <a:pPr/>
              <a:t>11</a:t>
            </a:fld>
            <a:endParaRPr lang="da-DK" dirty="0"/>
          </a:p>
        </p:txBody>
      </p:sp>
    </p:spTree>
    <p:extLst>
      <p:ext uri="{BB962C8B-B14F-4D97-AF65-F5344CB8AC3E}">
        <p14:creationId xmlns:p14="http://schemas.microsoft.com/office/powerpoint/2010/main" val="2725103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39B3F5-DD86-48F6-D266-EEFBBDA99E40}"/>
              </a:ext>
            </a:extLst>
          </p:cNvPr>
          <p:cNvSpPr>
            <a:spLocks noGrp="1"/>
          </p:cNvSpPr>
          <p:nvPr>
            <p:ph type="title"/>
          </p:nvPr>
        </p:nvSpPr>
        <p:spPr/>
        <p:txBody>
          <a:bodyPr/>
          <a:lstStyle/>
          <a:p>
            <a:r>
              <a:rPr lang="da-DK" dirty="0"/>
              <a:t>STANDARDISERING AF DOKUMENTATION</a:t>
            </a:r>
          </a:p>
        </p:txBody>
      </p:sp>
      <p:sp>
        <p:nvSpPr>
          <p:cNvPr id="3" name="Pladsholder til indhold 2">
            <a:extLst>
              <a:ext uri="{FF2B5EF4-FFF2-40B4-BE49-F238E27FC236}">
                <a16:creationId xmlns:a16="http://schemas.microsoft.com/office/drawing/2014/main" id="{E4D3B813-4099-DF37-5981-A777B0A541DE}"/>
              </a:ext>
            </a:extLst>
          </p:cNvPr>
          <p:cNvSpPr>
            <a:spLocks noGrp="1"/>
          </p:cNvSpPr>
          <p:nvPr>
            <p:ph sz="quarter" idx="13"/>
          </p:nvPr>
        </p:nvSpPr>
        <p:spPr/>
        <p:txBody>
          <a:bodyPr/>
          <a:lstStyle/>
          <a:p>
            <a:pPr marL="342900" indent="-342900">
              <a:buFontTx/>
              <a:buChar char="-"/>
            </a:pPr>
            <a:r>
              <a:rPr lang="da-DK" dirty="0"/>
              <a:t>Hvilke overvejelser har I gjort jer for a sikre at blærekatetre dokumenteres efter en standart?</a:t>
            </a:r>
          </a:p>
          <a:p>
            <a:pPr marL="702900" lvl="1" indent="-342900">
              <a:buFontTx/>
              <a:buChar char="-"/>
            </a:pPr>
            <a:r>
              <a:rPr lang="da-DK" dirty="0"/>
              <a:t>…på afdelings-/forbedringsteams niveau?</a:t>
            </a:r>
          </a:p>
          <a:p>
            <a:pPr marL="702900" lvl="1" indent="-342900">
              <a:buFontTx/>
              <a:buChar char="-"/>
            </a:pPr>
            <a:endParaRPr lang="da-DK" dirty="0"/>
          </a:p>
          <a:p>
            <a:pPr marL="702900" lvl="1" indent="-342900">
              <a:buFontTx/>
              <a:buChar char="-"/>
            </a:pPr>
            <a:endParaRPr lang="da-DK" dirty="0"/>
          </a:p>
          <a:p>
            <a:pPr marL="702900" lvl="1" indent="-342900">
              <a:buFontTx/>
              <a:buChar char="-"/>
            </a:pPr>
            <a:endParaRPr lang="da-DK" dirty="0"/>
          </a:p>
          <a:p>
            <a:pPr marL="702900" lvl="1" indent="-342900">
              <a:buFontTx/>
              <a:buChar char="-"/>
            </a:pPr>
            <a:r>
              <a:rPr lang="da-DK" dirty="0"/>
              <a:t>…på regionsniveau? </a:t>
            </a:r>
          </a:p>
        </p:txBody>
      </p:sp>
      <p:sp>
        <p:nvSpPr>
          <p:cNvPr id="4" name="Pladsholder til slidenummer 3">
            <a:extLst>
              <a:ext uri="{FF2B5EF4-FFF2-40B4-BE49-F238E27FC236}">
                <a16:creationId xmlns:a16="http://schemas.microsoft.com/office/drawing/2014/main" id="{ADB82559-317B-82B9-E10E-71CDCE4847C9}"/>
              </a:ext>
            </a:extLst>
          </p:cNvPr>
          <p:cNvSpPr>
            <a:spLocks noGrp="1"/>
          </p:cNvSpPr>
          <p:nvPr>
            <p:ph type="sldNum" sz="quarter" idx="4"/>
          </p:nvPr>
        </p:nvSpPr>
        <p:spPr/>
        <p:txBody>
          <a:bodyPr/>
          <a:lstStyle/>
          <a:p>
            <a:fld id="{0DAB5548-7253-48D6-B95B-F3D312A72220}" type="slidenum">
              <a:rPr lang="da-DK" smtClean="0"/>
              <a:pPr/>
              <a:t>12</a:t>
            </a:fld>
            <a:endParaRPr lang="da-DK" dirty="0"/>
          </a:p>
        </p:txBody>
      </p:sp>
    </p:spTree>
    <p:extLst>
      <p:ext uri="{BB962C8B-B14F-4D97-AF65-F5344CB8AC3E}">
        <p14:creationId xmlns:p14="http://schemas.microsoft.com/office/powerpoint/2010/main" val="4236623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A139EE-D022-60B6-3387-F5F8240A0AD2}"/>
              </a:ext>
            </a:extLst>
          </p:cNvPr>
          <p:cNvSpPr>
            <a:spLocks noGrp="1"/>
          </p:cNvSpPr>
          <p:nvPr>
            <p:ph type="title"/>
          </p:nvPr>
        </p:nvSpPr>
        <p:spPr>
          <a:xfrm>
            <a:off x="695401" y="460752"/>
            <a:ext cx="8929173" cy="1008112"/>
          </a:xfrm>
        </p:spPr>
        <p:txBody>
          <a:bodyPr/>
          <a:lstStyle/>
          <a:p>
            <a:r>
              <a:rPr lang="da-DK" sz="2800" b="1" dirty="0"/>
              <a:t>Hjælpeslide: Hvad er et storyboard? (1/2)</a:t>
            </a:r>
            <a:endParaRPr lang="da-DK" dirty="0">
              <a:solidFill>
                <a:srgbClr val="FF0000"/>
              </a:solidFill>
            </a:endParaRPr>
          </a:p>
        </p:txBody>
      </p:sp>
      <p:sp>
        <p:nvSpPr>
          <p:cNvPr id="3" name="Pladsholder til indhold 2">
            <a:extLst>
              <a:ext uri="{FF2B5EF4-FFF2-40B4-BE49-F238E27FC236}">
                <a16:creationId xmlns:a16="http://schemas.microsoft.com/office/drawing/2014/main" id="{732B8D13-0D15-B463-E696-5FD4F32A2539}"/>
              </a:ext>
            </a:extLst>
          </p:cNvPr>
          <p:cNvSpPr>
            <a:spLocks noGrp="1"/>
          </p:cNvSpPr>
          <p:nvPr>
            <p:ph sz="quarter" idx="13"/>
          </p:nvPr>
        </p:nvSpPr>
        <p:spPr/>
        <p:txBody>
          <a:bodyPr/>
          <a:lstStyle/>
          <a:p>
            <a:pPr>
              <a:lnSpc>
                <a:spcPct val="100000"/>
              </a:lnSpc>
              <a:spcAft>
                <a:spcPts val="600"/>
              </a:spcAft>
            </a:pPr>
            <a:r>
              <a:rPr lang="da-DK" dirty="0"/>
              <a:t>Vidensdeling og gensidig inspiration er centralt og tilbagevendende på læringsseminarer i regi af LKT Sygehuserhvervede Urinvejsinfektioner.</a:t>
            </a:r>
          </a:p>
          <a:p>
            <a:pPr>
              <a:lnSpc>
                <a:spcPct val="100000"/>
              </a:lnSpc>
              <a:spcAft>
                <a:spcPts val="600"/>
              </a:spcAft>
            </a:pPr>
            <a:r>
              <a:rPr lang="da-DK" dirty="0"/>
              <a:t>Et storyboard er et af flere værktøjer til at understøtte vidensdeling.</a:t>
            </a:r>
          </a:p>
          <a:p>
            <a:pPr marL="285750" indent="-285750">
              <a:lnSpc>
                <a:spcPct val="100000"/>
              </a:lnSpc>
              <a:spcAft>
                <a:spcPts val="600"/>
              </a:spcAft>
              <a:buFont typeface="Arial" panose="020B0604020202020204" pitchFamily="34" charset="0"/>
              <a:buChar char="•"/>
            </a:pPr>
            <a:r>
              <a:rPr lang="da-DK" dirty="0"/>
              <a:t>Hvert forbedringsteam skal</a:t>
            </a:r>
            <a:r>
              <a:rPr lang="da-DK" dirty="0">
                <a:solidFill>
                  <a:schemeClr val="accent2">
                    <a:lumMod val="60000"/>
                    <a:lumOff val="40000"/>
                  </a:schemeClr>
                </a:solidFill>
              </a:rPr>
              <a:t> i fællesskab og med udgangspunkt i</a:t>
            </a:r>
            <a:r>
              <a:rPr lang="da-DK" dirty="0"/>
              <a:t> de spørgsmål, som fremgår af de kommende sider i denne </a:t>
            </a:r>
            <a:r>
              <a:rPr lang="da-DK" dirty="0" err="1"/>
              <a:t>powerpoint</a:t>
            </a:r>
            <a:r>
              <a:rPr lang="da-DK" dirty="0"/>
              <a:t>, udarbejde præsentationen.</a:t>
            </a:r>
          </a:p>
          <a:p>
            <a:pPr marL="285750" indent="-285750">
              <a:lnSpc>
                <a:spcPct val="100000"/>
              </a:lnSpc>
              <a:spcAft>
                <a:spcPts val="600"/>
              </a:spcAft>
              <a:buFont typeface="Arial" panose="020B0604020202020204" pitchFamily="34" charset="0"/>
              <a:buChar char="•"/>
            </a:pPr>
            <a:r>
              <a:rPr lang="da-DK" dirty="0"/>
              <a:t>Når I tilføjer jeres svar på spørgsmålene, har I påbegyndt fortællingen om jer og jeres forbedringsarbejde, på engelsk: </a:t>
            </a:r>
            <a:r>
              <a:rPr lang="da-DK" i="1" dirty="0"/>
              <a:t>storyboard.</a:t>
            </a:r>
          </a:p>
          <a:p>
            <a:pPr marL="285750" indent="-285750">
              <a:lnSpc>
                <a:spcPct val="100000"/>
              </a:lnSpc>
              <a:spcAft>
                <a:spcPts val="600"/>
              </a:spcAft>
              <a:buFont typeface="Arial" panose="020B0604020202020204" pitchFamily="34" charset="0"/>
              <a:buChar char="•"/>
            </a:pPr>
            <a:r>
              <a:rPr lang="da-DK" dirty="0"/>
              <a:t>Af note-feltet fremgår der hjælpetekst til brug for besvarelsen.</a:t>
            </a:r>
          </a:p>
          <a:p>
            <a:pPr marL="285750" indent="-285750">
              <a:lnSpc>
                <a:spcPct val="100000"/>
              </a:lnSpc>
              <a:spcAft>
                <a:spcPts val="600"/>
              </a:spcAft>
              <a:buFont typeface="Arial" panose="020B0604020202020204" pitchFamily="34" charset="0"/>
              <a:buChar char="•"/>
            </a:pPr>
            <a:r>
              <a:rPr lang="da-DK" dirty="0"/>
              <a:t>Udfyldt storyboard sendes til den nationale projektleder Lisbeth Karlshøj, </a:t>
            </a:r>
            <a:r>
              <a:rPr lang="da-DK" dirty="0">
                <a:hlinkClick r:id="rId2">
                  <a:extLst>
                    <a:ext uri="{A12FA001-AC4F-418D-AE19-62706E023703}">
                      <ahyp:hlinkClr xmlns:ahyp="http://schemas.microsoft.com/office/drawing/2018/hyperlinkcolor" val="tx"/>
                    </a:ext>
                  </a:extLst>
                </a:hlinkClick>
              </a:rPr>
              <a:t>lisbeth.karlshoej@regionh.dk</a:t>
            </a:r>
            <a:r>
              <a:rPr lang="da-DK" dirty="0"/>
              <a:t> </a:t>
            </a:r>
            <a:r>
              <a:rPr lang="da-DK" b="1" dirty="0"/>
              <a:t>senest tirsdag den 11. november 2025.</a:t>
            </a:r>
          </a:p>
        </p:txBody>
      </p:sp>
      <p:sp>
        <p:nvSpPr>
          <p:cNvPr id="4" name="Pladsholder til slidenummer 3">
            <a:extLst>
              <a:ext uri="{FF2B5EF4-FFF2-40B4-BE49-F238E27FC236}">
                <a16:creationId xmlns:a16="http://schemas.microsoft.com/office/drawing/2014/main" id="{1F168803-A844-2B2A-E120-99280B3CFC75}"/>
              </a:ext>
            </a:extLst>
          </p:cNvPr>
          <p:cNvSpPr>
            <a:spLocks noGrp="1"/>
          </p:cNvSpPr>
          <p:nvPr>
            <p:ph type="sldNum" sz="quarter" idx="4"/>
          </p:nvPr>
        </p:nvSpPr>
        <p:spPr/>
        <p:txBody>
          <a:bodyPr/>
          <a:lstStyle/>
          <a:p>
            <a:fld id="{0DAB5548-7253-48D6-B95B-F3D312A72220}" type="slidenum">
              <a:rPr lang="da-DK" smtClean="0"/>
              <a:pPr/>
              <a:t>2</a:t>
            </a:fld>
            <a:endParaRPr lang="da-DK" dirty="0"/>
          </a:p>
        </p:txBody>
      </p:sp>
    </p:spTree>
    <p:extLst>
      <p:ext uri="{BB962C8B-B14F-4D97-AF65-F5344CB8AC3E}">
        <p14:creationId xmlns:p14="http://schemas.microsoft.com/office/powerpoint/2010/main" val="461723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4DDE68-CBBB-AEF5-F7C4-D730FE6F5538}"/>
              </a:ext>
            </a:extLst>
          </p:cNvPr>
          <p:cNvSpPr>
            <a:spLocks noGrp="1"/>
          </p:cNvSpPr>
          <p:nvPr>
            <p:ph type="title"/>
          </p:nvPr>
        </p:nvSpPr>
        <p:spPr>
          <a:xfrm>
            <a:off x="839416" y="332656"/>
            <a:ext cx="8929173" cy="1008112"/>
          </a:xfrm>
        </p:spPr>
        <p:txBody>
          <a:bodyPr/>
          <a:lstStyle/>
          <a:p>
            <a:r>
              <a:rPr lang="da-DK" sz="2800" b="1" dirty="0"/>
              <a:t>Hjælpeslide: Hvad er et storyboard? (2/2</a:t>
            </a:r>
            <a:endParaRPr lang="da-DK" dirty="0">
              <a:solidFill>
                <a:srgbClr val="FF0000"/>
              </a:solidFill>
            </a:endParaRPr>
          </a:p>
        </p:txBody>
      </p:sp>
      <p:sp>
        <p:nvSpPr>
          <p:cNvPr id="3" name="Pladsholder til indhold 2">
            <a:extLst>
              <a:ext uri="{FF2B5EF4-FFF2-40B4-BE49-F238E27FC236}">
                <a16:creationId xmlns:a16="http://schemas.microsoft.com/office/drawing/2014/main" id="{6B814010-A5D3-4F80-0599-13B9E0FC242B}"/>
              </a:ext>
            </a:extLst>
          </p:cNvPr>
          <p:cNvSpPr>
            <a:spLocks noGrp="1"/>
          </p:cNvSpPr>
          <p:nvPr>
            <p:ph sz="quarter" idx="13"/>
          </p:nvPr>
        </p:nvSpPr>
        <p:spPr/>
        <p:txBody>
          <a:bodyPr/>
          <a:lstStyle/>
          <a:p>
            <a:pPr marL="285750" indent="-285750">
              <a:buFont typeface="Arial" panose="020B0604020202020204" pitchFamily="34" charset="0"/>
              <a:buChar char="•"/>
            </a:pPr>
            <a:r>
              <a:rPr lang="da-DK" dirty="0"/>
              <a:t>På 1. læringsseminar skal alle forbedringsteams præsentere sit storyboard og får også mulighed for at lytte til andres præsentationer. Det bliver styrede sessioner med korte oplæg men med mulighed for spørgsmål og dialog.  </a:t>
            </a:r>
          </a:p>
          <a:p>
            <a:pPr marL="285750" indent="-285750">
              <a:buFont typeface="Arial" panose="020B0604020202020204" pitchFamily="34" charset="0"/>
              <a:buChar char="•"/>
            </a:pPr>
            <a:r>
              <a:rPr lang="da-DK" dirty="0"/>
              <a:t>Den nationale projektledelse sørger for at printe og at sætte jeres storyboard op på væggen på Hotel Nyborg Strand til 1. læringsseminar den 25. november</a:t>
            </a:r>
          </a:p>
          <a:p>
            <a:endParaRPr lang="da-DK" dirty="0"/>
          </a:p>
          <a:p>
            <a:r>
              <a:rPr lang="da-DK" dirty="0"/>
              <a:t>OBS:</a:t>
            </a:r>
          </a:p>
          <a:p>
            <a:pPr>
              <a:lnSpc>
                <a:spcPct val="100000"/>
              </a:lnSpc>
              <a:spcAft>
                <a:spcPts val="600"/>
              </a:spcAft>
            </a:pPr>
            <a:r>
              <a:rPr lang="da-DK" dirty="0"/>
              <a:t>Storyboards er en fast del af LKT, som I også vil møde til senere læringsseminarer. </a:t>
            </a:r>
          </a:p>
        </p:txBody>
      </p:sp>
      <p:sp>
        <p:nvSpPr>
          <p:cNvPr id="4" name="Pladsholder til slidenummer 3">
            <a:extLst>
              <a:ext uri="{FF2B5EF4-FFF2-40B4-BE49-F238E27FC236}">
                <a16:creationId xmlns:a16="http://schemas.microsoft.com/office/drawing/2014/main" id="{406B194A-502B-5555-0795-63B73A661F96}"/>
              </a:ext>
            </a:extLst>
          </p:cNvPr>
          <p:cNvSpPr>
            <a:spLocks noGrp="1"/>
          </p:cNvSpPr>
          <p:nvPr>
            <p:ph type="sldNum" sz="quarter" idx="4"/>
          </p:nvPr>
        </p:nvSpPr>
        <p:spPr/>
        <p:txBody>
          <a:bodyPr/>
          <a:lstStyle/>
          <a:p>
            <a:fld id="{0DAB5548-7253-48D6-B95B-F3D312A72220}" type="slidenum">
              <a:rPr lang="da-DK" smtClean="0"/>
              <a:pPr/>
              <a:t>3</a:t>
            </a:fld>
            <a:endParaRPr lang="da-DK" dirty="0"/>
          </a:p>
        </p:txBody>
      </p:sp>
    </p:spTree>
    <p:extLst>
      <p:ext uri="{BB962C8B-B14F-4D97-AF65-F5344CB8AC3E}">
        <p14:creationId xmlns:p14="http://schemas.microsoft.com/office/powerpoint/2010/main" val="513862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183CA1FA-96E2-7FDF-C21E-584208397E6F}"/>
              </a:ext>
            </a:extLst>
          </p:cNvPr>
          <p:cNvSpPr>
            <a:spLocks noGrp="1"/>
          </p:cNvSpPr>
          <p:nvPr>
            <p:ph type="dt" sz="half" idx="10"/>
          </p:nvPr>
        </p:nvSpPr>
        <p:spPr/>
        <p:txBody>
          <a:bodyPr/>
          <a:lstStyle/>
          <a:p>
            <a:endParaRPr lang="da-DK" dirty="0"/>
          </a:p>
        </p:txBody>
      </p:sp>
      <p:sp>
        <p:nvSpPr>
          <p:cNvPr id="3" name="Pladsholder til sidefod 2">
            <a:extLst>
              <a:ext uri="{FF2B5EF4-FFF2-40B4-BE49-F238E27FC236}">
                <a16:creationId xmlns:a16="http://schemas.microsoft.com/office/drawing/2014/main" id="{0EFA5E6F-CD37-A11F-238A-4AB3A3BAF486}"/>
              </a:ext>
            </a:extLst>
          </p:cNvPr>
          <p:cNvSpPr>
            <a:spLocks noGrp="1"/>
          </p:cNvSpPr>
          <p:nvPr>
            <p:ph type="ftr" sz="quarter" idx="11"/>
          </p:nvPr>
        </p:nvSpPr>
        <p:spPr/>
        <p:txBody>
          <a:bodyPr/>
          <a:lstStyle/>
          <a:p>
            <a:endParaRPr lang="en-GB"/>
          </a:p>
        </p:txBody>
      </p:sp>
      <p:sp>
        <p:nvSpPr>
          <p:cNvPr id="4" name="Titel 3">
            <a:extLst>
              <a:ext uri="{FF2B5EF4-FFF2-40B4-BE49-F238E27FC236}">
                <a16:creationId xmlns:a16="http://schemas.microsoft.com/office/drawing/2014/main" id="{347F9390-45EB-47AD-8E13-6ED2808CB8B7}"/>
              </a:ext>
            </a:extLst>
          </p:cNvPr>
          <p:cNvSpPr>
            <a:spLocks noGrp="1"/>
          </p:cNvSpPr>
          <p:nvPr>
            <p:ph type="title"/>
          </p:nvPr>
        </p:nvSpPr>
        <p:spPr>
          <a:xfrm>
            <a:off x="695400" y="908719"/>
            <a:ext cx="6264696" cy="2233369"/>
          </a:xfrm>
        </p:spPr>
        <p:txBody>
          <a:bodyPr/>
          <a:lstStyle/>
          <a:p>
            <a:r>
              <a:rPr lang="en-GB" dirty="0"/>
              <a:t>STORYBOARD </a:t>
            </a:r>
            <a:br>
              <a:rPr lang="en-GB" dirty="0"/>
            </a:br>
            <a:r>
              <a:rPr lang="en-GB" dirty="0"/>
              <a:t>TIL FØRSTE LÆRINGSSEMINAR </a:t>
            </a:r>
            <a:br>
              <a:rPr lang="en-GB" dirty="0"/>
            </a:br>
            <a:br>
              <a:rPr lang="en-GB" dirty="0"/>
            </a:br>
            <a:r>
              <a:rPr lang="en-GB" sz="3800" dirty="0"/>
              <a:t>25. NOVEMBER 2025</a:t>
            </a:r>
            <a:endParaRPr lang="da-DK" sz="3800" dirty="0"/>
          </a:p>
        </p:txBody>
      </p:sp>
      <p:sp>
        <p:nvSpPr>
          <p:cNvPr id="6" name="Pladsholder til slidenummer 5">
            <a:extLst>
              <a:ext uri="{FF2B5EF4-FFF2-40B4-BE49-F238E27FC236}">
                <a16:creationId xmlns:a16="http://schemas.microsoft.com/office/drawing/2014/main" id="{A5D50831-C770-9513-EEC7-5F79A813D938}"/>
              </a:ext>
            </a:extLst>
          </p:cNvPr>
          <p:cNvSpPr>
            <a:spLocks noGrp="1"/>
          </p:cNvSpPr>
          <p:nvPr>
            <p:ph type="sldNum" sz="quarter" idx="4"/>
          </p:nvPr>
        </p:nvSpPr>
        <p:spPr/>
        <p:txBody>
          <a:bodyPr/>
          <a:lstStyle/>
          <a:p>
            <a:fld id="{0DAB5548-7253-48D6-B95B-F3D312A72220}" type="slidenum">
              <a:rPr lang="da-DK" smtClean="0"/>
              <a:pPr/>
              <a:t>4</a:t>
            </a:fld>
            <a:endParaRPr lang="da-DK" dirty="0"/>
          </a:p>
        </p:txBody>
      </p:sp>
    </p:spTree>
    <p:extLst>
      <p:ext uri="{BB962C8B-B14F-4D97-AF65-F5344CB8AC3E}">
        <p14:creationId xmlns:p14="http://schemas.microsoft.com/office/powerpoint/2010/main" val="3129213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descr="Skål med massiv udfyldning">
            <a:extLst>
              <a:ext uri="{FF2B5EF4-FFF2-40B4-BE49-F238E27FC236}">
                <a16:creationId xmlns:a16="http://schemas.microsoft.com/office/drawing/2014/main" id="{C797B008-1102-2455-9594-7DA16B1B7C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7368" y="1086108"/>
            <a:ext cx="5447928" cy="5447928"/>
          </a:xfrm>
          <a:prstGeom prst="rect">
            <a:avLst/>
          </a:prstGeom>
        </p:spPr>
      </p:pic>
      <p:sp>
        <p:nvSpPr>
          <p:cNvPr id="2" name="Titel 1">
            <a:extLst>
              <a:ext uri="{FF2B5EF4-FFF2-40B4-BE49-F238E27FC236}">
                <a16:creationId xmlns:a16="http://schemas.microsoft.com/office/drawing/2014/main" id="{5990588D-F86E-0058-2671-126F727AAA5C}"/>
              </a:ext>
            </a:extLst>
          </p:cNvPr>
          <p:cNvSpPr>
            <a:spLocks noGrp="1"/>
          </p:cNvSpPr>
          <p:nvPr>
            <p:ph type="title"/>
          </p:nvPr>
        </p:nvSpPr>
        <p:spPr>
          <a:xfrm>
            <a:off x="695102" y="0"/>
            <a:ext cx="9649269" cy="1008112"/>
          </a:xfrm>
        </p:spPr>
        <p:txBody>
          <a:bodyPr/>
          <a:lstStyle/>
          <a:p>
            <a:r>
              <a:rPr lang="da-DK" dirty="0"/>
              <a:t>HVEM ER VI?</a:t>
            </a:r>
          </a:p>
        </p:txBody>
      </p:sp>
      <p:sp>
        <p:nvSpPr>
          <p:cNvPr id="4" name="Pladsholder til slidenummer 3">
            <a:extLst>
              <a:ext uri="{FF2B5EF4-FFF2-40B4-BE49-F238E27FC236}">
                <a16:creationId xmlns:a16="http://schemas.microsoft.com/office/drawing/2014/main" id="{7F96B111-E747-E33E-9C89-EDC7F85C5BCB}"/>
              </a:ext>
            </a:extLst>
          </p:cNvPr>
          <p:cNvSpPr>
            <a:spLocks noGrp="1"/>
          </p:cNvSpPr>
          <p:nvPr>
            <p:ph type="sldNum" sz="quarter" idx="4"/>
          </p:nvPr>
        </p:nvSpPr>
        <p:spPr/>
        <p:txBody>
          <a:bodyPr/>
          <a:lstStyle/>
          <a:p>
            <a:fld id="{0DAB5548-7253-48D6-B95B-F3D312A72220}" type="slidenum">
              <a:rPr lang="da-DK" smtClean="0"/>
              <a:pPr/>
              <a:t>5</a:t>
            </a:fld>
            <a:endParaRPr lang="da-DK" dirty="0"/>
          </a:p>
        </p:txBody>
      </p:sp>
      <p:graphicFrame>
        <p:nvGraphicFramePr>
          <p:cNvPr id="11" name="Tabel 10">
            <a:extLst>
              <a:ext uri="{FF2B5EF4-FFF2-40B4-BE49-F238E27FC236}">
                <a16:creationId xmlns:a16="http://schemas.microsoft.com/office/drawing/2014/main" id="{24FCA66A-B246-365A-6490-BCA333F1FAB1}"/>
              </a:ext>
            </a:extLst>
          </p:cNvPr>
          <p:cNvGraphicFramePr>
            <a:graphicFrameLocks noGrp="1"/>
          </p:cNvGraphicFramePr>
          <p:nvPr>
            <p:extLst>
              <p:ext uri="{D42A27DB-BD31-4B8C-83A1-F6EECF244321}">
                <p14:modId xmlns:p14="http://schemas.microsoft.com/office/powerpoint/2010/main" val="3362627317"/>
              </p:ext>
            </p:extLst>
          </p:nvPr>
        </p:nvGraphicFramePr>
        <p:xfrm>
          <a:off x="6069776" y="951193"/>
          <a:ext cx="4824834" cy="5498291"/>
        </p:xfrm>
        <a:graphic>
          <a:graphicData uri="http://schemas.openxmlformats.org/drawingml/2006/table">
            <a:tbl>
              <a:tblPr firstRow="1" bandRow="1">
                <a:tableStyleId>{5C22544A-7EE6-4342-B048-85BDC9FD1C3A}</a:tableStyleId>
              </a:tblPr>
              <a:tblGrid>
                <a:gridCol w="4824834">
                  <a:extLst>
                    <a:ext uri="{9D8B030D-6E8A-4147-A177-3AD203B41FA5}">
                      <a16:colId xmlns:a16="http://schemas.microsoft.com/office/drawing/2014/main" val="1584914731"/>
                    </a:ext>
                  </a:extLst>
                </a:gridCol>
              </a:tblGrid>
              <a:tr h="8177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dirty="0">
                          <a:ln>
                            <a:noFill/>
                          </a:ln>
                          <a:solidFill>
                            <a:srgbClr val="FFFFFF"/>
                          </a:solidFill>
                          <a:effectLst/>
                          <a:uLnTx/>
                          <a:uFillTx/>
                          <a:latin typeface="+mn-lt"/>
                          <a:ea typeface="+mn-ea"/>
                          <a:cs typeface="+mn-cs"/>
                        </a:rPr>
                        <a:t>Deltagende sygehus(e)</a:t>
                      </a:r>
                    </a:p>
                    <a:p>
                      <a:endParaRPr lang="da-DK" dirty="0"/>
                    </a:p>
                  </a:txBody>
                  <a:tcPr/>
                </a:tc>
                <a:extLst>
                  <a:ext uri="{0D108BD9-81ED-4DB2-BD59-A6C34878D82A}">
                    <a16:rowId xmlns:a16="http://schemas.microsoft.com/office/drawing/2014/main" val="2920535689"/>
                  </a:ext>
                </a:extLst>
              </a:tr>
              <a:tr h="8177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Deltagende afdeling(er)</a:t>
                      </a:r>
                    </a:p>
                    <a:p>
                      <a:r>
                        <a:rPr lang="da-DK" dirty="0"/>
                        <a:t>….</a:t>
                      </a:r>
                    </a:p>
                    <a:p>
                      <a:endParaRPr lang="da-DK" dirty="0"/>
                    </a:p>
                    <a:p>
                      <a:r>
                        <a:rPr lang="da-DK" dirty="0"/>
                        <a:t>…..</a:t>
                      </a:r>
                    </a:p>
                  </a:txBody>
                  <a:tcPr/>
                </a:tc>
                <a:extLst>
                  <a:ext uri="{0D108BD9-81ED-4DB2-BD59-A6C34878D82A}">
                    <a16:rowId xmlns:a16="http://schemas.microsoft.com/office/drawing/2014/main" val="492335185"/>
                  </a:ext>
                </a:extLst>
              </a:tr>
              <a:tr h="3491837">
                <a:tc>
                  <a:txBody>
                    <a:bodyPr/>
                    <a:lstStyle/>
                    <a:p>
                      <a:r>
                        <a:rPr lang="da-DK" dirty="0"/>
                        <a:t>LKT-teamet (inkl. leder og projektleder)</a:t>
                      </a:r>
                    </a:p>
                    <a:p>
                      <a:r>
                        <a:rPr lang="da-DK" dirty="0"/>
                        <a:t>….</a:t>
                      </a:r>
                    </a:p>
                    <a:p>
                      <a:endParaRPr lang="da-DK" dirty="0"/>
                    </a:p>
                    <a:p>
                      <a:r>
                        <a:rPr lang="da-DK" dirty="0"/>
                        <a:t>…..</a:t>
                      </a:r>
                    </a:p>
                  </a:txBody>
                  <a:tcPr/>
                </a:tc>
                <a:extLst>
                  <a:ext uri="{0D108BD9-81ED-4DB2-BD59-A6C34878D82A}">
                    <a16:rowId xmlns:a16="http://schemas.microsoft.com/office/drawing/2014/main" val="293173557"/>
                  </a:ext>
                </a:extLst>
              </a:tr>
            </a:tbl>
          </a:graphicData>
        </a:graphic>
      </p:graphicFrame>
    </p:spTree>
    <p:extLst>
      <p:ext uri="{BB962C8B-B14F-4D97-AF65-F5344CB8AC3E}">
        <p14:creationId xmlns:p14="http://schemas.microsoft.com/office/powerpoint/2010/main" val="125631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31AF95-1F10-DA2A-043F-E6AAF49D8CCD}"/>
              </a:ext>
            </a:extLst>
          </p:cNvPr>
          <p:cNvSpPr>
            <a:spLocks noGrp="1"/>
          </p:cNvSpPr>
          <p:nvPr>
            <p:ph type="title"/>
          </p:nvPr>
        </p:nvSpPr>
        <p:spPr>
          <a:xfrm>
            <a:off x="623392" y="116632"/>
            <a:ext cx="9649269" cy="1008112"/>
          </a:xfrm>
        </p:spPr>
        <p:txBody>
          <a:bodyPr/>
          <a:lstStyle/>
          <a:p>
            <a:r>
              <a:rPr lang="da-DK" dirty="0">
                <a:solidFill>
                  <a:schemeClr val="tx1"/>
                </a:solidFill>
              </a:rPr>
              <a:t>I </a:t>
            </a:r>
            <a:r>
              <a:rPr lang="da-DK" dirty="0"/>
              <a:t>LKT UVI PLANLÆGGER VI AT ARBEJDE MED FØLGENDE: </a:t>
            </a:r>
          </a:p>
        </p:txBody>
      </p:sp>
      <p:sp>
        <p:nvSpPr>
          <p:cNvPr id="3" name="Pladsholder til indhold 2">
            <a:extLst>
              <a:ext uri="{FF2B5EF4-FFF2-40B4-BE49-F238E27FC236}">
                <a16:creationId xmlns:a16="http://schemas.microsoft.com/office/drawing/2014/main" id="{B69E3903-6D46-69BF-069D-E0F3251AAC21}"/>
              </a:ext>
            </a:extLst>
          </p:cNvPr>
          <p:cNvSpPr>
            <a:spLocks noGrp="1"/>
          </p:cNvSpPr>
          <p:nvPr>
            <p:ph sz="quarter" idx="13"/>
          </p:nvPr>
        </p:nvSpPr>
        <p:spPr/>
        <p:txBody>
          <a:bodyPr/>
          <a:lstStyle/>
          <a:p>
            <a:pPr marL="285750" indent="-285750">
              <a:buFont typeface="Arial" panose="020B0604020202020204" pitchFamily="34" charset="0"/>
              <a:buChar char="•"/>
            </a:pPr>
            <a:r>
              <a:rPr lang="da-DK" dirty="0"/>
              <a:t>Vi fokuserer på…..</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fordi, </a:t>
            </a:r>
          </a:p>
          <a:p>
            <a:endParaRPr lang="da-DK" dirty="0"/>
          </a:p>
        </p:txBody>
      </p:sp>
      <p:sp>
        <p:nvSpPr>
          <p:cNvPr id="4" name="Pladsholder til slidenummer 3">
            <a:extLst>
              <a:ext uri="{FF2B5EF4-FFF2-40B4-BE49-F238E27FC236}">
                <a16:creationId xmlns:a16="http://schemas.microsoft.com/office/drawing/2014/main" id="{B521B2BE-99EE-5676-CFF8-7055E167D14D}"/>
              </a:ext>
            </a:extLst>
          </p:cNvPr>
          <p:cNvSpPr>
            <a:spLocks noGrp="1"/>
          </p:cNvSpPr>
          <p:nvPr>
            <p:ph type="sldNum" sz="quarter" idx="4"/>
          </p:nvPr>
        </p:nvSpPr>
        <p:spPr/>
        <p:txBody>
          <a:bodyPr/>
          <a:lstStyle/>
          <a:p>
            <a:fld id="{0DAB5548-7253-48D6-B95B-F3D312A72220}" type="slidenum">
              <a:rPr lang="da-DK" smtClean="0"/>
              <a:pPr/>
              <a:t>6</a:t>
            </a:fld>
            <a:endParaRPr lang="da-DK" dirty="0"/>
          </a:p>
        </p:txBody>
      </p:sp>
    </p:spTree>
    <p:extLst>
      <p:ext uri="{BB962C8B-B14F-4D97-AF65-F5344CB8AC3E}">
        <p14:creationId xmlns:p14="http://schemas.microsoft.com/office/powerpoint/2010/main" val="1721128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31AF95-1F10-DA2A-043F-E6AAF49D8CCD}"/>
              </a:ext>
            </a:extLst>
          </p:cNvPr>
          <p:cNvSpPr>
            <a:spLocks noGrp="1"/>
          </p:cNvSpPr>
          <p:nvPr>
            <p:ph type="title"/>
          </p:nvPr>
        </p:nvSpPr>
        <p:spPr>
          <a:xfrm>
            <a:off x="623392" y="116632"/>
            <a:ext cx="9649269" cy="1008112"/>
          </a:xfrm>
        </p:spPr>
        <p:txBody>
          <a:bodyPr/>
          <a:lstStyle/>
          <a:p>
            <a:r>
              <a:rPr lang="da-DK" dirty="0"/>
              <a:t>HVORDAN VIL VI ARBEJDE MED DATA I LKT UVI </a:t>
            </a:r>
          </a:p>
        </p:txBody>
      </p:sp>
      <p:sp>
        <p:nvSpPr>
          <p:cNvPr id="3" name="Pladsholder til indhold 2">
            <a:extLst>
              <a:ext uri="{FF2B5EF4-FFF2-40B4-BE49-F238E27FC236}">
                <a16:creationId xmlns:a16="http://schemas.microsoft.com/office/drawing/2014/main" id="{B69E3903-6D46-69BF-069D-E0F3251AAC21}"/>
              </a:ext>
            </a:extLst>
          </p:cNvPr>
          <p:cNvSpPr>
            <a:spLocks noGrp="1"/>
          </p:cNvSpPr>
          <p:nvPr>
            <p:ph sz="quarter" idx="13"/>
          </p:nvPr>
        </p:nvSpPr>
        <p:spPr/>
        <p:txBody>
          <a:bodyPr/>
          <a:lstStyle/>
          <a:p>
            <a:pPr marL="285750" indent="-285750">
              <a:buFont typeface="Arial" panose="020B0604020202020204" pitchFamily="34" charset="0"/>
              <a:buChar char="•"/>
            </a:pPr>
            <a:r>
              <a:rPr lang="da-DK" dirty="0"/>
              <a:t>Vores data ser sådan her ud…..</a:t>
            </a:r>
          </a:p>
          <a:p>
            <a:pPr marL="285750" indent="-285750">
              <a:buFont typeface="Arial" panose="020B0604020202020204" pitchFamily="34" charset="0"/>
              <a:buChar char="•"/>
            </a:pPr>
            <a:endParaRPr lang="da-DK" dirty="0"/>
          </a:p>
          <a:p>
            <a:endParaRPr lang="da-DK" dirty="0"/>
          </a:p>
          <a:p>
            <a:endParaRPr lang="da-DK" dirty="0"/>
          </a:p>
          <a:p>
            <a:pPr marL="285750" indent="-285750">
              <a:buFont typeface="Arial" panose="020B0604020202020204" pitchFamily="34" charset="0"/>
              <a:buChar char="•"/>
            </a:pPr>
            <a:r>
              <a:rPr lang="da-DK" dirty="0"/>
              <a:t>Det giver anledning til…</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endParaRPr lang="da-DK" dirty="0"/>
          </a:p>
          <a:p>
            <a:endParaRPr lang="da-DK" dirty="0"/>
          </a:p>
        </p:txBody>
      </p:sp>
      <p:sp>
        <p:nvSpPr>
          <p:cNvPr id="4" name="Pladsholder til slidenummer 3">
            <a:extLst>
              <a:ext uri="{FF2B5EF4-FFF2-40B4-BE49-F238E27FC236}">
                <a16:creationId xmlns:a16="http://schemas.microsoft.com/office/drawing/2014/main" id="{B521B2BE-99EE-5676-CFF8-7055E167D14D}"/>
              </a:ext>
            </a:extLst>
          </p:cNvPr>
          <p:cNvSpPr>
            <a:spLocks noGrp="1"/>
          </p:cNvSpPr>
          <p:nvPr>
            <p:ph type="sldNum" sz="quarter" idx="4"/>
          </p:nvPr>
        </p:nvSpPr>
        <p:spPr/>
        <p:txBody>
          <a:bodyPr/>
          <a:lstStyle/>
          <a:p>
            <a:fld id="{0DAB5548-7253-48D6-B95B-F3D312A72220}" type="slidenum">
              <a:rPr lang="da-DK" smtClean="0"/>
              <a:pPr/>
              <a:t>7</a:t>
            </a:fld>
            <a:endParaRPr lang="da-DK" dirty="0"/>
          </a:p>
        </p:txBody>
      </p:sp>
    </p:spTree>
    <p:extLst>
      <p:ext uri="{BB962C8B-B14F-4D97-AF65-F5344CB8AC3E}">
        <p14:creationId xmlns:p14="http://schemas.microsoft.com/office/powerpoint/2010/main" val="4069763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5B4FBB-D4AB-5A7B-3DDA-0DE7CAB99022}"/>
              </a:ext>
            </a:extLst>
          </p:cNvPr>
          <p:cNvSpPr>
            <a:spLocks noGrp="1"/>
          </p:cNvSpPr>
          <p:nvPr>
            <p:ph type="title"/>
          </p:nvPr>
        </p:nvSpPr>
        <p:spPr>
          <a:xfrm>
            <a:off x="705004" y="9790"/>
            <a:ext cx="9649269" cy="1008112"/>
          </a:xfrm>
        </p:spPr>
        <p:txBody>
          <a:bodyPr/>
          <a:lstStyle/>
          <a:p>
            <a:r>
              <a:rPr lang="da-DK" dirty="0"/>
              <a:t>HVAD HÅBER VI AT FÅ UD AF..</a:t>
            </a:r>
          </a:p>
        </p:txBody>
      </p:sp>
      <p:sp>
        <p:nvSpPr>
          <p:cNvPr id="3" name="Pladsholder til indhold 2">
            <a:extLst>
              <a:ext uri="{FF2B5EF4-FFF2-40B4-BE49-F238E27FC236}">
                <a16:creationId xmlns:a16="http://schemas.microsoft.com/office/drawing/2014/main" id="{7D8B71E6-5041-055F-F097-17D4F0F1C0D6}"/>
              </a:ext>
            </a:extLst>
          </p:cNvPr>
          <p:cNvSpPr>
            <a:spLocks noGrp="1"/>
          </p:cNvSpPr>
          <p:nvPr>
            <p:ph sz="quarter" idx="13"/>
          </p:nvPr>
        </p:nvSpPr>
        <p:spPr/>
        <p:txBody>
          <a:bodyPr/>
          <a:lstStyle/>
          <a:p>
            <a:r>
              <a:rPr lang="da-DK" dirty="0"/>
              <a:t>…LKT Sygehuserhvervede Urinvejsinfektioner</a:t>
            </a:r>
          </a:p>
          <a:p>
            <a:endParaRPr lang="da-DK" dirty="0"/>
          </a:p>
          <a:p>
            <a:endParaRPr lang="da-DK" dirty="0"/>
          </a:p>
          <a:p>
            <a:r>
              <a:rPr lang="da-DK" dirty="0"/>
              <a:t>…første læringsseminar?</a:t>
            </a:r>
          </a:p>
          <a:p>
            <a:endParaRPr lang="da-DK" dirty="0"/>
          </a:p>
          <a:p>
            <a:endParaRPr lang="da-DK" dirty="0"/>
          </a:p>
          <a:p>
            <a:r>
              <a:rPr lang="da-DK" dirty="0"/>
              <a:t>… mødet med de andre forbedringsteams</a:t>
            </a:r>
          </a:p>
          <a:p>
            <a:endParaRPr lang="da-DK" dirty="0"/>
          </a:p>
        </p:txBody>
      </p:sp>
      <p:sp>
        <p:nvSpPr>
          <p:cNvPr id="4" name="Pladsholder til slidenummer 3">
            <a:extLst>
              <a:ext uri="{FF2B5EF4-FFF2-40B4-BE49-F238E27FC236}">
                <a16:creationId xmlns:a16="http://schemas.microsoft.com/office/drawing/2014/main" id="{2EE4607B-D914-9F6B-B02C-4F91BA5293AF}"/>
              </a:ext>
            </a:extLst>
          </p:cNvPr>
          <p:cNvSpPr>
            <a:spLocks noGrp="1"/>
          </p:cNvSpPr>
          <p:nvPr>
            <p:ph type="sldNum" sz="quarter" idx="4"/>
          </p:nvPr>
        </p:nvSpPr>
        <p:spPr/>
        <p:txBody>
          <a:bodyPr/>
          <a:lstStyle/>
          <a:p>
            <a:fld id="{0DAB5548-7253-48D6-B95B-F3D312A72220}" type="slidenum">
              <a:rPr lang="da-DK" smtClean="0"/>
              <a:pPr/>
              <a:t>8</a:t>
            </a:fld>
            <a:endParaRPr lang="da-DK" dirty="0"/>
          </a:p>
        </p:txBody>
      </p:sp>
    </p:spTree>
    <p:extLst>
      <p:ext uri="{BB962C8B-B14F-4D97-AF65-F5344CB8AC3E}">
        <p14:creationId xmlns:p14="http://schemas.microsoft.com/office/powerpoint/2010/main" val="2432387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BD1DD2-FAEB-3450-B294-12105AA9F893}"/>
              </a:ext>
            </a:extLst>
          </p:cNvPr>
          <p:cNvSpPr>
            <a:spLocks noGrp="1"/>
          </p:cNvSpPr>
          <p:nvPr>
            <p:ph type="title"/>
          </p:nvPr>
        </p:nvSpPr>
        <p:spPr/>
        <p:txBody>
          <a:bodyPr/>
          <a:lstStyle/>
          <a:p>
            <a:r>
              <a:rPr lang="da-DK" dirty="0"/>
              <a:t>VI ER AKTUELT ALLERMEST OPTAGEDE AF ELLER HVAD SAVNER VI SVAR PÅ…</a:t>
            </a:r>
          </a:p>
        </p:txBody>
      </p:sp>
      <p:sp>
        <p:nvSpPr>
          <p:cNvPr id="3" name="Pladsholder til indhold 2">
            <a:extLst>
              <a:ext uri="{FF2B5EF4-FFF2-40B4-BE49-F238E27FC236}">
                <a16:creationId xmlns:a16="http://schemas.microsoft.com/office/drawing/2014/main" id="{641BAD33-41EC-E585-3968-CD89EADF6729}"/>
              </a:ext>
            </a:extLst>
          </p:cNvPr>
          <p:cNvSpPr>
            <a:spLocks noGrp="1"/>
          </p:cNvSpPr>
          <p:nvPr>
            <p:ph sz="quarter" idx="13"/>
          </p:nvPr>
        </p:nvSpPr>
        <p:spPr/>
        <p:txBody>
          <a:bodyPr/>
          <a:lstStyle/>
          <a:p>
            <a:pPr marL="342900" indent="-342900">
              <a:buFont typeface="Arial" panose="020B0604020202020204" pitchFamily="34" charset="0"/>
              <a:buChar char="•"/>
            </a:pPr>
            <a:r>
              <a:rPr lang="da-DK" dirty="0"/>
              <a:t>…</a:t>
            </a:r>
          </a:p>
          <a:p>
            <a:pPr marL="342900" indent="-342900">
              <a:buFont typeface="Arial" panose="020B0604020202020204" pitchFamily="34" charset="0"/>
              <a:buChar char="•"/>
            </a:pPr>
            <a:r>
              <a:rPr lang="da-DK" dirty="0"/>
              <a:t>…</a:t>
            </a:r>
          </a:p>
        </p:txBody>
      </p:sp>
      <p:sp>
        <p:nvSpPr>
          <p:cNvPr id="4" name="Pladsholder til slidenummer 3">
            <a:extLst>
              <a:ext uri="{FF2B5EF4-FFF2-40B4-BE49-F238E27FC236}">
                <a16:creationId xmlns:a16="http://schemas.microsoft.com/office/drawing/2014/main" id="{4D6A2F27-4F2E-70BC-FE9C-D77C56DC6D59}"/>
              </a:ext>
            </a:extLst>
          </p:cNvPr>
          <p:cNvSpPr>
            <a:spLocks noGrp="1"/>
          </p:cNvSpPr>
          <p:nvPr>
            <p:ph type="sldNum" sz="quarter" idx="4"/>
          </p:nvPr>
        </p:nvSpPr>
        <p:spPr/>
        <p:txBody>
          <a:bodyPr/>
          <a:lstStyle/>
          <a:p>
            <a:fld id="{0DAB5548-7253-48D6-B95B-F3D312A72220}" type="slidenum">
              <a:rPr lang="da-DK" smtClean="0"/>
              <a:pPr/>
              <a:t>9</a:t>
            </a:fld>
            <a:endParaRPr lang="da-DK" dirty="0"/>
          </a:p>
        </p:txBody>
      </p:sp>
    </p:spTree>
    <p:extLst>
      <p:ext uri="{BB962C8B-B14F-4D97-AF65-F5344CB8AC3E}">
        <p14:creationId xmlns:p14="http://schemas.microsoft.com/office/powerpoint/2010/main" val="1815434575"/>
      </p:ext>
    </p:extLst>
  </p:cSld>
  <p:clrMapOvr>
    <a:masterClrMapping/>
  </p:clrMapOvr>
</p:sld>
</file>

<file path=ppt/theme/theme1.xml><?xml version="1.0" encoding="utf-8"?>
<a:theme xmlns:a="http://schemas.openxmlformats.org/drawingml/2006/main" name="REGION H Hospital PowerPoint Skabelon_DKfinal">
  <a:themeElements>
    <a:clrScheme name="Læringsseminar Urinvejsinfektioner">
      <a:dk1>
        <a:srgbClr val="000000"/>
      </a:dk1>
      <a:lt1>
        <a:srgbClr val="FFFFFF"/>
      </a:lt1>
      <a:dk2>
        <a:srgbClr val="38454E"/>
      </a:dk2>
      <a:lt2>
        <a:srgbClr val="FDE4BD"/>
      </a:lt2>
      <a:accent1>
        <a:srgbClr val="BC90C1"/>
      </a:accent1>
      <a:accent2>
        <a:srgbClr val="CDDED2"/>
      </a:accent2>
      <a:accent3>
        <a:srgbClr val="EAEDB2"/>
      </a:accent3>
      <a:accent4>
        <a:srgbClr val="FDE4BD"/>
      </a:accent4>
      <a:accent5>
        <a:srgbClr val="BB8092"/>
      </a:accent5>
      <a:accent6>
        <a:srgbClr val="BBD092"/>
      </a:accent6>
      <a:hlink>
        <a:srgbClr val="38454E"/>
      </a:hlink>
      <a:folHlink>
        <a:srgbClr val="38454E"/>
      </a:folHlink>
    </a:clrScheme>
    <a:fontScheme name="Region Hovedstaden">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F4A60"/>
        </a:solidFill>
        <a:ln w="9525">
          <a:solidFill>
            <a:srgbClr val="1F4A60"/>
          </a:solidFill>
        </a:ln>
      </a:spPr>
      <a:bodyPr lIns="0" tIns="0" rIns="0" bIns="0"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1F293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dirty="0" err="1" smtClean="0"/>
        </a:defPPr>
      </a:lstStyle>
    </a:txDef>
  </a:objectDefaults>
  <a:extraClrSchemeLst/>
  <a:extLst>
    <a:ext uri="{05A4C25C-085E-4340-85A3-A5531E510DB2}">
      <thm15:themeFamily xmlns:thm15="http://schemas.microsoft.com/office/thememl/2012/main" name="REGION H PowerPoint Skabelon_DK.potx" id="{26986A75-4BB5-4C20-9DD6-E823FDD01161}" vid="{1F3D9A04-036F-41B4-8EF4-D6B3C5EA408C}"/>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ajorFont>
      <a:minorFont>
        <a:latin typeface="Arial" panose="020B0604020202020204"/>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font script="Geor" typeface="Arial"/>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E939CED9167F542B6AF85183D267D39" ma:contentTypeVersion="0" ma:contentTypeDescription="Opret et nyt dokument." ma:contentTypeScope="" ma:versionID="a3ae112f86cfa70e401498eb1a05898d">
  <xsd:schema xmlns:xsd="http://www.w3.org/2001/XMLSchema" xmlns:xs="http://www.w3.org/2001/XMLSchema" xmlns:p="http://schemas.microsoft.com/office/2006/metadata/properties" targetNamespace="http://schemas.microsoft.com/office/2006/metadata/properties" ma:root="true" ma:fieldsID="ab5f0ad968dfcf4f7054d9d3455de49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11924E3-324A-466D-BEE6-55DD8BB9B854}"/>
</file>

<file path=customXml/itemProps2.xml><?xml version="1.0" encoding="utf-8"?>
<ds:datastoreItem xmlns:ds="http://schemas.openxmlformats.org/officeDocument/2006/customXml" ds:itemID="{300F5D03-5ECC-41B6-AD25-BFE479ED726B}"/>
</file>

<file path=customXml/itemProps3.xml><?xml version="1.0" encoding="utf-8"?>
<ds:datastoreItem xmlns:ds="http://schemas.openxmlformats.org/officeDocument/2006/customXml" ds:itemID="{02CF3679-F169-471C-BDF8-3265E7CE9FD6}"/>
</file>

<file path=docProps/app.xml><?xml version="1.0" encoding="utf-8"?>
<Properties xmlns="http://schemas.openxmlformats.org/officeDocument/2006/extended-properties" xmlns:vt="http://schemas.openxmlformats.org/officeDocument/2006/docPropsVTypes">
  <Template/>
  <TotalTime>0</TotalTime>
  <Words>858</Words>
  <Application>Microsoft Office PowerPoint</Application>
  <PresentationFormat>Widescreen</PresentationFormat>
  <Paragraphs>109</Paragraphs>
  <Slides>12</Slides>
  <Notes>9</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12</vt:i4>
      </vt:variant>
    </vt:vector>
  </HeadingPairs>
  <TitlesOfParts>
    <vt:vector size="15" baseType="lpstr">
      <vt:lpstr>Arial</vt:lpstr>
      <vt:lpstr>Verdana</vt:lpstr>
      <vt:lpstr>REGION H Hospital PowerPoint Skabelon_DKfinal</vt:lpstr>
      <vt:lpstr>Skabelon til storyboard.  Første læringsseminar</vt:lpstr>
      <vt:lpstr>Hjælpeslide: Hvad er et storyboard? (1/2)</vt:lpstr>
      <vt:lpstr>Hjælpeslide: Hvad er et storyboard? (2/2</vt:lpstr>
      <vt:lpstr>STORYBOARD  TIL FØRSTE LÆRINGSSEMINAR   25. NOVEMBER 2025</vt:lpstr>
      <vt:lpstr>HVEM ER VI?</vt:lpstr>
      <vt:lpstr>I LKT UVI PLANLÆGGER VI AT ARBEJDE MED FØLGENDE: </vt:lpstr>
      <vt:lpstr>HVORDAN VIL VI ARBEJDE MED DATA I LKT UVI </vt:lpstr>
      <vt:lpstr>HVAD HÅBER VI AT FÅ UD AF..</vt:lpstr>
      <vt:lpstr>VI ER AKTUELT ALLERMEST OPTAGEDE AF ELLER HVAD SAVNER VI SVAR PÅ…</vt:lpstr>
      <vt:lpstr>VI VIL GERNE DRØFTE DETTE MED ANDRE FORBEDRINGSTEAMS</vt:lpstr>
      <vt:lpstr>UDFASNING AF URINSTIX</vt:lpstr>
      <vt:lpstr>STANDARDISERING AF DOKUMENTATION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2023-05-24T08:47:57Z</dcterms:created>
  <dcterms:modified xsi:type="dcterms:W3CDTF">2025-09-11T12:08:47Z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0x010100DE939CED9167F542B6AF85183D267D39</vt:lpwstr>
  </property>
  <property fmtid="{D5CDD505-2E9C-101B-9397-08002B2CF9AE}" pid="3" name="Order">
    <vt:r8>37503800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